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9" r:id="rId5"/>
    <p:sldId id="258" r:id="rId6"/>
    <p:sldId id="261" r:id="rId7"/>
    <p:sldId id="262" r:id="rId8"/>
    <p:sldId id="263" r:id="rId9"/>
    <p:sldId id="264" r:id="rId10"/>
    <p:sldId id="268" r:id="rId11"/>
    <p:sldId id="269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ng.com/ck/a?!&amp;&amp;p=5392f95f9e719877JmltdHM9MTcwNjE0MDgwMCZpZ3VpZD0wNWQxZTExOC1hMDliLTZkYjUtMmM0My1mMjg5YTEyOTZjOGEmaW5zaWQ9NTY3OQ&amp;ptn=3&amp;ver=2&amp;hsh=3&amp;fclid=05d1e118-a09b-6db5-2c43-f289a1296c8a&amp;u=a1L3NlYXJjaD9xPUNvbXB1dGVyJTIwaGFyZHdhcmUlMjB3aWtpcGVkaWEmZm9ybT1XSUtJUkU&amp;ntb=1" TargetMode="External"/><Relationship Id="rId3" Type="http://schemas.openxmlformats.org/officeDocument/2006/relationships/hyperlink" Target="https://www.bing.com/ck/a?!&amp;&amp;p=cce5d04054c6ed7dJmltdHM9MTcwNjE0MDgwMCZpZ3VpZD0wNWQxZTExOC1hMDliLTZkYjUtMmM0My1mMjg5YTEyOTZjOGEmaW5zaWQ9NTY3NA&amp;ptn=3&amp;ver=2&amp;hsh=3&amp;fclid=05d1e118-a09b-6db5-2c43-f289a1296c8a&amp;u=a1L3NlYXJjaD9xPUFyaXRobWV0aWMlMjB3aWtpcGVkaWEmZm9ybT1XSUtJUkU&amp;ntb=1" TargetMode="External"/><Relationship Id="rId7" Type="http://schemas.openxmlformats.org/officeDocument/2006/relationships/hyperlink" Target="https://www.bing.com/ck/a?!&amp;&amp;p=942470736f52d670JmltdHM9MTcwNjE0MDgwMCZpZ3VpZD0wNWQxZTExOC1hMDliLTZkYjUtMmM0My1mMjg5YTEyOTZjOGEmaW5zaWQ9NTY3OA&amp;ptn=3&amp;ver=2&amp;hsh=3&amp;fclid=05d1e118-a09b-6db5-2c43-f289a1296c8a&amp;u=a1L3NlYXJjaD9xPUNvbXB1dGVyJTIwcHJvZ3JhbSUyMHdpa2lwZWRpYSZmb3JtPVdJS0lSRQ&amp;ntb=1" TargetMode="External"/><Relationship Id="rId2" Type="http://schemas.openxmlformats.org/officeDocument/2006/relationships/hyperlink" Target="https://www.bing.com/ck/a?!&amp;&amp;p=3b1e168e5c8523a8JmltdHM9MTcwNjE0MDgwMCZpZ3VpZD0wNWQxZTExOC1hMDliLTZkYjUtMmM0My1mMjg5YTEyOTZjOGEmaW5zaWQ9NTY3Mw&amp;ptn=3&amp;ver=2&amp;hsh=3&amp;fclid=05d1e118-a09b-6db5-2c43-f289a1296c8a&amp;u=a1L3NlYXJjaD9xPUV4ZWN1dGlvbiUyMChjb21wdXRpbmcpJTIwd2lraXBlZGlhJmZvcm09V0lLSVJF&amp;ntb=1" TargetMode="External"/><Relationship Id="rId1" Type="http://schemas.openxmlformats.org/officeDocument/2006/relationships/hyperlink" Target="https://www.bing.com/ck/a?!&amp;&amp;p=5f42b11d4aecfe6eJmltdHM9MTcwNjE0MDgwMCZpZ3VpZD0wNWQxZTExOC1hMDliLTZkYjUtMmM0My1mMjg5YTEyOTZjOGEmaW5zaWQ9NTY3Mg&amp;ptn=3&amp;ver=2&amp;hsh=3&amp;fclid=05d1e118-a09b-6db5-2c43-f289a1296c8a&amp;u=a1L3NlYXJjaD9xPU1hY2hpbmUlMjB3aWtpcGVkaWEmZm9ybT1XSUtJUkU&amp;ntb=1" TargetMode="External"/><Relationship Id="rId6" Type="http://schemas.openxmlformats.org/officeDocument/2006/relationships/hyperlink" Target="https://www.bing.com/ck/a?!&amp;&amp;p=e71614de43dc8607JmltdHM9MTcwNjE0MDgwMCZpZ3VpZD0wNWQxZTExOC1hMDliLTZkYjUtMmM0My1mMjg5YTEyOTZjOGEmaW5zaWQ9NTY3Nw&amp;ptn=3&amp;ver=2&amp;hsh=3&amp;fclid=05d1e118-a09b-6db5-2c43-f289a1296c8a&amp;u=a1L3NlYXJjaD9xPURpZ2l0YWwlMjBlbGVjdHJvbmljJTIwd2lraXBlZGlhJmZvcm09V0lLSVJF&amp;ntb=1" TargetMode="External"/><Relationship Id="rId5" Type="http://schemas.openxmlformats.org/officeDocument/2006/relationships/hyperlink" Target="https://www.bing.com/ck/a?!&amp;&amp;p=1089fe5e6fdd108dJmltdHM9MTcwNjE0MDgwMCZpZ3VpZD0wNWQxZTExOC1hMDliLTZkYjUtMmM0My1mMjg5YTEyOTZjOGEmaW5zaWQ9NTY3Ng&amp;ptn=3&amp;ver=2&amp;hsh=3&amp;fclid=05d1e118-a09b-6db5-2c43-f289a1296c8a&amp;u=a1L3NlYXJjaD9xPUNvbXB1dGF0aW9uJTIwd2lraXBlZGlhJmZvcm09V0lLSVJF&amp;ntb=1" TargetMode="External"/><Relationship Id="rId4" Type="http://schemas.openxmlformats.org/officeDocument/2006/relationships/hyperlink" Target="https://www.bing.com/ck/a?!&amp;&amp;p=80815afbbbb6fee8JmltdHM9MTcwNjE0MDgwMCZpZ3VpZD0wNWQxZTExOC1hMDliLTZkYjUtMmM0My1mMjg5YTEyOTZjOGEmaW5zaWQ9NTY3NQ&amp;ptn=3&amp;ver=2&amp;hsh=3&amp;fclid=05d1e118-a09b-6db5-2c43-f289a1296c8a&amp;u=a1L3NlYXJjaD9xPUxvZ2ljYWwlMjBvcGVyYXRpb25zJTIwd2lraXBlZGlhJmZvcm09V0lLSVJF&amp;ntb=1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ng.com/ck/a?!&amp;&amp;p=5392f95f9e719877JmltdHM9MTcwNjE0MDgwMCZpZ3VpZD0wNWQxZTExOC1hMDliLTZkYjUtMmM0My1mMjg5YTEyOTZjOGEmaW5zaWQ9NTY3OQ&amp;ptn=3&amp;ver=2&amp;hsh=3&amp;fclid=05d1e118-a09b-6db5-2c43-f289a1296c8a&amp;u=a1L3NlYXJjaD9xPUNvbXB1dGVyJTIwaGFyZHdhcmUlMjB3aWtpcGVkaWEmZm9ybT1XSUtJUkU&amp;ntb=1" TargetMode="External"/><Relationship Id="rId3" Type="http://schemas.openxmlformats.org/officeDocument/2006/relationships/hyperlink" Target="https://www.bing.com/ck/a?!&amp;&amp;p=cce5d04054c6ed7dJmltdHM9MTcwNjE0MDgwMCZpZ3VpZD0wNWQxZTExOC1hMDliLTZkYjUtMmM0My1mMjg5YTEyOTZjOGEmaW5zaWQ9NTY3NA&amp;ptn=3&amp;ver=2&amp;hsh=3&amp;fclid=05d1e118-a09b-6db5-2c43-f289a1296c8a&amp;u=a1L3NlYXJjaD9xPUFyaXRobWV0aWMlMjB3aWtpcGVkaWEmZm9ybT1XSUtJUkU&amp;ntb=1" TargetMode="External"/><Relationship Id="rId7" Type="http://schemas.openxmlformats.org/officeDocument/2006/relationships/hyperlink" Target="https://www.bing.com/ck/a?!&amp;&amp;p=942470736f52d670JmltdHM9MTcwNjE0MDgwMCZpZ3VpZD0wNWQxZTExOC1hMDliLTZkYjUtMmM0My1mMjg5YTEyOTZjOGEmaW5zaWQ9NTY3OA&amp;ptn=3&amp;ver=2&amp;hsh=3&amp;fclid=05d1e118-a09b-6db5-2c43-f289a1296c8a&amp;u=a1L3NlYXJjaD9xPUNvbXB1dGVyJTIwcHJvZ3JhbSUyMHdpa2lwZWRpYSZmb3JtPVdJS0lSRQ&amp;ntb=1" TargetMode="External"/><Relationship Id="rId2" Type="http://schemas.openxmlformats.org/officeDocument/2006/relationships/hyperlink" Target="https://www.bing.com/ck/a?!&amp;&amp;p=3b1e168e5c8523a8JmltdHM9MTcwNjE0MDgwMCZpZ3VpZD0wNWQxZTExOC1hMDliLTZkYjUtMmM0My1mMjg5YTEyOTZjOGEmaW5zaWQ9NTY3Mw&amp;ptn=3&amp;ver=2&amp;hsh=3&amp;fclid=05d1e118-a09b-6db5-2c43-f289a1296c8a&amp;u=a1L3NlYXJjaD9xPUV4ZWN1dGlvbiUyMChjb21wdXRpbmcpJTIwd2lraXBlZGlhJmZvcm09V0lLSVJF&amp;ntb=1" TargetMode="External"/><Relationship Id="rId1" Type="http://schemas.openxmlformats.org/officeDocument/2006/relationships/hyperlink" Target="https://www.bing.com/ck/a?!&amp;&amp;p=5f42b11d4aecfe6eJmltdHM9MTcwNjE0MDgwMCZpZ3VpZD0wNWQxZTExOC1hMDliLTZkYjUtMmM0My1mMjg5YTEyOTZjOGEmaW5zaWQ9NTY3Mg&amp;ptn=3&amp;ver=2&amp;hsh=3&amp;fclid=05d1e118-a09b-6db5-2c43-f289a1296c8a&amp;u=a1L3NlYXJjaD9xPU1hY2hpbmUlMjB3aWtpcGVkaWEmZm9ybT1XSUtJUkU&amp;ntb=1" TargetMode="External"/><Relationship Id="rId6" Type="http://schemas.openxmlformats.org/officeDocument/2006/relationships/hyperlink" Target="https://www.bing.com/ck/a?!&amp;&amp;p=e71614de43dc8607JmltdHM9MTcwNjE0MDgwMCZpZ3VpZD0wNWQxZTExOC1hMDliLTZkYjUtMmM0My1mMjg5YTEyOTZjOGEmaW5zaWQ9NTY3Nw&amp;ptn=3&amp;ver=2&amp;hsh=3&amp;fclid=05d1e118-a09b-6db5-2c43-f289a1296c8a&amp;u=a1L3NlYXJjaD9xPURpZ2l0YWwlMjBlbGVjdHJvbmljJTIwd2lraXBlZGlhJmZvcm09V0lLSVJF&amp;ntb=1" TargetMode="External"/><Relationship Id="rId5" Type="http://schemas.openxmlformats.org/officeDocument/2006/relationships/hyperlink" Target="https://www.bing.com/ck/a?!&amp;&amp;p=1089fe5e6fdd108dJmltdHM9MTcwNjE0MDgwMCZpZ3VpZD0wNWQxZTExOC1hMDliLTZkYjUtMmM0My1mMjg5YTEyOTZjOGEmaW5zaWQ9NTY3Ng&amp;ptn=3&amp;ver=2&amp;hsh=3&amp;fclid=05d1e118-a09b-6db5-2c43-f289a1296c8a&amp;u=a1L3NlYXJjaD9xPUNvbXB1dGF0aW9uJTIwd2lraXBlZGlhJmZvcm09V0lLSVJF&amp;ntb=1" TargetMode="External"/><Relationship Id="rId4" Type="http://schemas.openxmlformats.org/officeDocument/2006/relationships/hyperlink" Target="https://www.bing.com/ck/a?!&amp;&amp;p=80815afbbbb6fee8JmltdHM9MTcwNjE0MDgwMCZpZ3VpZD0wNWQxZTExOC1hMDliLTZkYjUtMmM0My1mMjg5YTEyOTZjOGEmaW5zaWQ9NTY3NQ&amp;ptn=3&amp;ver=2&amp;hsh=3&amp;fclid=05d1e118-a09b-6db5-2c43-f289a1296c8a&amp;u=a1L3NlYXJjaD9xPUxvZ2ljYWwlMjBvcGVyYXRpb25zJTIwd2lraXBlZGlhJmZvcm09V0lLSVJF&amp;ntb=1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F652B-3FDD-4170-B4CB-01F86EFC5906}" type="doc">
      <dgm:prSet loTypeId="urn:microsoft.com/office/officeart/2005/8/layout/rings+Icon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780B1C4-02E3-4BA3-B382-1DBDF8019839}">
      <dgm:prSet/>
      <dgm:spPr/>
      <dgm:t>
        <a:bodyPr/>
        <a:lstStyle/>
        <a:p>
          <a:pPr rtl="0"/>
          <a:r>
            <a:rPr lang="en-GB" smtClean="0"/>
            <a:t>A computer is a </a:t>
          </a:r>
          <a:r>
            <a:rPr lang="en-GB" smtClean="0">
              <a:hlinkClick xmlns:r="http://schemas.openxmlformats.org/officeDocument/2006/relationships" r:id="rId1"/>
            </a:rPr>
            <a:t>machine</a:t>
          </a:r>
          <a:r>
            <a:rPr lang="en-GB" smtClean="0"/>
            <a:t> that can be programmed to </a:t>
          </a:r>
          <a:r>
            <a:rPr lang="en-GB" smtClean="0">
              <a:hlinkClick xmlns:r="http://schemas.openxmlformats.org/officeDocument/2006/relationships" r:id="rId2"/>
            </a:rPr>
            <a:t>carry out</a:t>
          </a:r>
          <a:r>
            <a:rPr lang="en-GB" smtClean="0"/>
            <a:t> sequences of </a:t>
          </a:r>
          <a:r>
            <a:rPr lang="en-GB" smtClean="0">
              <a:hlinkClick xmlns:r="http://schemas.openxmlformats.org/officeDocument/2006/relationships" r:id="rId3"/>
            </a:rPr>
            <a:t>arithmetic</a:t>
          </a:r>
          <a:r>
            <a:rPr lang="en-GB" smtClean="0"/>
            <a:t> or </a:t>
          </a:r>
          <a:r>
            <a:rPr lang="en-GB" smtClean="0">
              <a:hlinkClick xmlns:r="http://schemas.openxmlformats.org/officeDocument/2006/relationships" r:id="rId4"/>
            </a:rPr>
            <a:t>logical operations</a:t>
          </a:r>
          <a:r>
            <a:rPr lang="en-GB" smtClean="0"/>
            <a:t> (</a:t>
          </a:r>
          <a:r>
            <a:rPr lang="en-GB" smtClean="0">
              <a:hlinkClick xmlns:r="http://schemas.openxmlformats.org/officeDocument/2006/relationships" r:id="rId5"/>
            </a:rPr>
            <a:t>computation</a:t>
          </a:r>
          <a:r>
            <a:rPr lang="en-GB" smtClean="0"/>
            <a:t>) automatically. Modern </a:t>
          </a:r>
          <a:r>
            <a:rPr lang="en-GB" smtClean="0">
              <a:hlinkClick xmlns:r="http://schemas.openxmlformats.org/officeDocument/2006/relationships" r:id="rId6"/>
            </a:rPr>
            <a:t>digital electronic</a:t>
          </a:r>
          <a:r>
            <a:rPr lang="en-GB" smtClean="0"/>
            <a:t> computers can perform generic sets of operations known as </a:t>
          </a:r>
          <a:r>
            <a:rPr lang="en-GB" smtClean="0">
              <a:hlinkClick xmlns:r="http://schemas.openxmlformats.org/officeDocument/2006/relationships" r:id="rId7"/>
            </a:rPr>
            <a:t>programs</a:t>
          </a:r>
          <a:r>
            <a:rPr lang="en-GB" smtClean="0"/>
            <a:t>. These programs enable computers to perform a wide range of tasks. A computer system is a nominally complete computer that includes the </a:t>
          </a:r>
          <a:r>
            <a:rPr lang="en-GB" smtClean="0">
              <a:hlinkClick xmlns:r="http://schemas.openxmlformats.org/officeDocument/2006/relationships" r:id="rId8"/>
            </a:rPr>
            <a:t>hardware</a:t>
          </a:r>
          <a:r>
            <a:rPr lang="en-GB" smtClean="0"/>
            <a:t>,</a:t>
          </a:r>
          <a:endParaRPr lang="en-GB"/>
        </a:p>
      </dgm:t>
    </dgm:pt>
    <dgm:pt modelId="{D16604B7-5263-4F96-A162-E258DA011B08}" type="parTrans" cxnId="{45A22982-9756-4A4B-99A2-A0D3190B00F5}">
      <dgm:prSet/>
      <dgm:spPr/>
      <dgm:t>
        <a:bodyPr/>
        <a:lstStyle/>
        <a:p>
          <a:endParaRPr lang="en-US"/>
        </a:p>
      </dgm:t>
    </dgm:pt>
    <dgm:pt modelId="{1186D6AD-2082-4D57-B6B4-6E331E0580E8}" type="sibTrans" cxnId="{45A22982-9756-4A4B-99A2-A0D3190B00F5}">
      <dgm:prSet/>
      <dgm:spPr/>
      <dgm:t>
        <a:bodyPr/>
        <a:lstStyle/>
        <a:p>
          <a:endParaRPr lang="en-US"/>
        </a:p>
      </dgm:t>
    </dgm:pt>
    <dgm:pt modelId="{B7487A0D-3F36-4E86-9FF6-90148D352DBE}" type="pres">
      <dgm:prSet presAssocID="{87CF652B-3FDD-4170-B4CB-01F86EFC5906}" presName="Name0" presStyleCnt="0">
        <dgm:presLayoutVars>
          <dgm:chMax val="7"/>
          <dgm:dir/>
          <dgm:resizeHandles val="exact"/>
        </dgm:presLayoutVars>
      </dgm:prSet>
      <dgm:spPr/>
    </dgm:pt>
    <dgm:pt modelId="{6F330D12-D2D0-4390-B263-2BB770BD0A2A}" type="pres">
      <dgm:prSet presAssocID="{87CF652B-3FDD-4170-B4CB-01F86EFC5906}" presName="ellipse1" presStyleLbl="vennNode1" presStyleIdx="0" presStyleCnt="1">
        <dgm:presLayoutVars>
          <dgm:bulletEnabled val="1"/>
        </dgm:presLayoutVars>
      </dgm:prSet>
      <dgm:spPr/>
    </dgm:pt>
  </dgm:ptLst>
  <dgm:cxnLst>
    <dgm:cxn modelId="{45A22982-9756-4A4B-99A2-A0D3190B00F5}" srcId="{87CF652B-3FDD-4170-B4CB-01F86EFC5906}" destId="{9780B1C4-02E3-4BA3-B382-1DBDF8019839}" srcOrd="0" destOrd="0" parTransId="{D16604B7-5263-4F96-A162-E258DA011B08}" sibTransId="{1186D6AD-2082-4D57-B6B4-6E331E0580E8}"/>
    <dgm:cxn modelId="{D0DD45B5-831E-4A58-847B-B94494D1F066}" type="presOf" srcId="{87CF652B-3FDD-4170-B4CB-01F86EFC5906}" destId="{B7487A0D-3F36-4E86-9FF6-90148D352DBE}" srcOrd="0" destOrd="0" presId="urn:microsoft.com/office/officeart/2005/8/layout/rings+Icon"/>
    <dgm:cxn modelId="{5A17EFA7-20D5-4172-A61C-4DD553BF2FAB}" type="presOf" srcId="{9780B1C4-02E3-4BA3-B382-1DBDF8019839}" destId="{6F330D12-D2D0-4390-B263-2BB770BD0A2A}" srcOrd="0" destOrd="0" presId="urn:microsoft.com/office/officeart/2005/8/layout/rings+Icon"/>
    <dgm:cxn modelId="{E344A44D-D792-40D5-BDCB-5817813634A3}" type="presParOf" srcId="{B7487A0D-3F36-4E86-9FF6-90148D352DBE}" destId="{6F330D12-D2D0-4390-B263-2BB770BD0A2A}" srcOrd="0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6CD6A3-C0A7-42BC-839B-015ED1E01946}" type="doc">
      <dgm:prSet loTypeId="urn:microsoft.com/office/officeart/2008/layout/VerticalCircleList" loCatId="list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6584AF9-3675-463A-88FA-7005AE1C1E01}">
      <dgm:prSet/>
      <dgm:spPr/>
      <dgm:t>
        <a:bodyPr/>
        <a:lstStyle/>
        <a:p>
          <a:pPr rtl="0"/>
          <a:r>
            <a:rPr lang="en-US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is computer</a:t>
          </a:r>
          <a:endParaRPr lang="en-GB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5514DB-5A99-4AB5-8C2E-26576826BBBC}" type="parTrans" cxnId="{D6294059-BAC0-4B29-A04E-05427BF365A0}">
      <dgm:prSet/>
      <dgm:spPr/>
      <dgm:t>
        <a:bodyPr/>
        <a:lstStyle/>
        <a:p>
          <a:endParaRPr lang="en-US"/>
        </a:p>
      </dgm:t>
    </dgm:pt>
    <dgm:pt modelId="{4BB7BC86-AC57-4075-A23A-D2EE0B6AEB4A}" type="sibTrans" cxnId="{D6294059-BAC0-4B29-A04E-05427BF365A0}">
      <dgm:prSet/>
      <dgm:spPr/>
      <dgm:t>
        <a:bodyPr/>
        <a:lstStyle/>
        <a:p>
          <a:endParaRPr lang="en-US"/>
        </a:p>
      </dgm:t>
    </dgm:pt>
    <dgm:pt modelId="{3B0A65B7-AFDE-4AF2-A770-C7FB4FCE81A9}" type="pres">
      <dgm:prSet presAssocID="{046CD6A3-C0A7-42BC-839B-015ED1E01946}" presName="Name0" presStyleCnt="0">
        <dgm:presLayoutVars>
          <dgm:dir/>
        </dgm:presLayoutVars>
      </dgm:prSet>
      <dgm:spPr/>
    </dgm:pt>
    <dgm:pt modelId="{4FF48B2A-CA9B-4DA0-8704-3B165766B2A1}" type="pres">
      <dgm:prSet presAssocID="{C6584AF9-3675-463A-88FA-7005AE1C1E01}" presName="noChildren" presStyleCnt="0"/>
      <dgm:spPr/>
    </dgm:pt>
    <dgm:pt modelId="{9C25D4BB-8998-450C-AE79-CBECA3ECD5BA}" type="pres">
      <dgm:prSet presAssocID="{C6584AF9-3675-463A-88FA-7005AE1C1E01}" presName="gap" presStyleCnt="0"/>
      <dgm:spPr/>
    </dgm:pt>
    <dgm:pt modelId="{3DCEA7AA-DD43-4A5F-84EC-D755FAE5A655}" type="pres">
      <dgm:prSet presAssocID="{C6584AF9-3675-463A-88FA-7005AE1C1E01}" presName="medCircle2" presStyleLbl="vennNode1" presStyleIdx="0" presStyleCnt="1" custLinFactNeighborX="14783" custLinFactNeighborY="-9856"/>
      <dgm:spPr/>
    </dgm:pt>
    <dgm:pt modelId="{91C72A1B-A551-4899-A418-019CF340D408}" type="pres">
      <dgm:prSet presAssocID="{C6584AF9-3675-463A-88FA-7005AE1C1E01}" presName="txLvlOnly1" presStyleLbl="revTx" presStyleIdx="0" presStyleCnt="1"/>
      <dgm:spPr/>
    </dgm:pt>
  </dgm:ptLst>
  <dgm:cxnLst>
    <dgm:cxn modelId="{0B100D96-A54F-40FE-8589-697CA5A8A4B5}" type="presOf" srcId="{C6584AF9-3675-463A-88FA-7005AE1C1E01}" destId="{91C72A1B-A551-4899-A418-019CF340D408}" srcOrd="0" destOrd="0" presId="urn:microsoft.com/office/officeart/2008/layout/VerticalCircleList"/>
    <dgm:cxn modelId="{5CE77B61-6167-4786-9B9F-4BDE7E11939B}" type="presOf" srcId="{046CD6A3-C0A7-42BC-839B-015ED1E01946}" destId="{3B0A65B7-AFDE-4AF2-A770-C7FB4FCE81A9}" srcOrd="0" destOrd="0" presId="urn:microsoft.com/office/officeart/2008/layout/VerticalCircleList"/>
    <dgm:cxn modelId="{D6294059-BAC0-4B29-A04E-05427BF365A0}" srcId="{046CD6A3-C0A7-42BC-839B-015ED1E01946}" destId="{C6584AF9-3675-463A-88FA-7005AE1C1E01}" srcOrd="0" destOrd="0" parTransId="{A95514DB-5A99-4AB5-8C2E-26576826BBBC}" sibTransId="{4BB7BC86-AC57-4075-A23A-D2EE0B6AEB4A}"/>
    <dgm:cxn modelId="{A6CB9730-D104-4B31-910E-66CAF5928766}" type="presParOf" srcId="{3B0A65B7-AFDE-4AF2-A770-C7FB4FCE81A9}" destId="{4FF48B2A-CA9B-4DA0-8704-3B165766B2A1}" srcOrd="0" destOrd="0" presId="urn:microsoft.com/office/officeart/2008/layout/VerticalCircleList"/>
    <dgm:cxn modelId="{0B741E3F-8A8F-4624-963F-D2FC19DA98E8}" type="presParOf" srcId="{4FF48B2A-CA9B-4DA0-8704-3B165766B2A1}" destId="{9C25D4BB-8998-450C-AE79-CBECA3ECD5BA}" srcOrd="0" destOrd="0" presId="urn:microsoft.com/office/officeart/2008/layout/VerticalCircleList"/>
    <dgm:cxn modelId="{4D615113-A9FE-448C-944E-D8B84938A16C}" type="presParOf" srcId="{4FF48B2A-CA9B-4DA0-8704-3B165766B2A1}" destId="{3DCEA7AA-DD43-4A5F-84EC-D755FAE5A655}" srcOrd="1" destOrd="0" presId="urn:microsoft.com/office/officeart/2008/layout/VerticalCircleList"/>
    <dgm:cxn modelId="{9E3924D9-D9E5-41FE-AB6C-FD74F2A29587}" type="presParOf" srcId="{4FF48B2A-CA9B-4DA0-8704-3B165766B2A1}" destId="{91C72A1B-A551-4899-A418-019CF340D408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4719C4-A255-4A1D-BA91-FF49404BC66D}" type="doc">
      <dgm:prSet loTypeId="urn:microsoft.com/office/officeart/2005/8/layout/lProcess3" loCatId="process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031DB0A-59E9-45E0-8BD9-EEE55EC1C4B0}">
      <dgm:prSet/>
      <dgm:spPr/>
      <dgm:t>
        <a:bodyPr/>
        <a:lstStyle/>
        <a:p>
          <a:pPr rtl="0"/>
          <a:r>
            <a:rPr lang="en-US" b="1" dirty="0" smtClean="0"/>
            <a:t>Picture of computers</a:t>
          </a:r>
          <a:endParaRPr lang="en-GB" dirty="0"/>
        </a:p>
      </dgm:t>
    </dgm:pt>
    <dgm:pt modelId="{C38CE254-29D6-4F58-B212-5F264717B430}" type="parTrans" cxnId="{5BB44559-758C-4708-A611-80DB1E729E62}">
      <dgm:prSet/>
      <dgm:spPr/>
      <dgm:t>
        <a:bodyPr/>
        <a:lstStyle/>
        <a:p>
          <a:endParaRPr lang="en-US"/>
        </a:p>
      </dgm:t>
    </dgm:pt>
    <dgm:pt modelId="{ACE6E0C9-E3A5-4844-80F4-970125B8AC29}" type="sibTrans" cxnId="{5BB44559-758C-4708-A611-80DB1E729E62}">
      <dgm:prSet/>
      <dgm:spPr/>
      <dgm:t>
        <a:bodyPr/>
        <a:lstStyle/>
        <a:p>
          <a:endParaRPr lang="en-US"/>
        </a:p>
      </dgm:t>
    </dgm:pt>
    <dgm:pt modelId="{B92355CA-6520-4C2B-93D2-A6CD5BC2DDBA}" type="pres">
      <dgm:prSet presAssocID="{794719C4-A255-4A1D-BA91-FF49404BC66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D3EF6B2-9E34-4E26-90E6-0D4F74134D45}" type="pres">
      <dgm:prSet presAssocID="{2031DB0A-59E9-45E0-8BD9-EEE55EC1C4B0}" presName="horFlow" presStyleCnt="0"/>
      <dgm:spPr/>
    </dgm:pt>
    <dgm:pt modelId="{EE9C2BFE-621C-4000-8A81-3CD6B0425BD9}" type="pres">
      <dgm:prSet presAssocID="{2031DB0A-59E9-45E0-8BD9-EEE55EC1C4B0}" presName="bigChev" presStyleLbl="node1" presStyleIdx="0" presStyleCnt="1" custScaleX="305407"/>
      <dgm:spPr/>
    </dgm:pt>
  </dgm:ptLst>
  <dgm:cxnLst>
    <dgm:cxn modelId="{95359A2E-0F96-405D-BD9C-91DC839DEA9B}" type="presOf" srcId="{794719C4-A255-4A1D-BA91-FF49404BC66D}" destId="{B92355CA-6520-4C2B-93D2-A6CD5BC2DDBA}" srcOrd="0" destOrd="0" presId="urn:microsoft.com/office/officeart/2005/8/layout/lProcess3"/>
    <dgm:cxn modelId="{9C00F5DF-4974-42DD-B86A-98A1FB423500}" type="presOf" srcId="{2031DB0A-59E9-45E0-8BD9-EEE55EC1C4B0}" destId="{EE9C2BFE-621C-4000-8A81-3CD6B0425BD9}" srcOrd="0" destOrd="0" presId="urn:microsoft.com/office/officeart/2005/8/layout/lProcess3"/>
    <dgm:cxn modelId="{5BB44559-758C-4708-A611-80DB1E729E62}" srcId="{794719C4-A255-4A1D-BA91-FF49404BC66D}" destId="{2031DB0A-59E9-45E0-8BD9-EEE55EC1C4B0}" srcOrd="0" destOrd="0" parTransId="{C38CE254-29D6-4F58-B212-5F264717B430}" sibTransId="{ACE6E0C9-E3A5-4844-80F4-970125B8AC29}"/>
    <dgm:cxn modelId="{A0D52D89-9805-468F-8613-D31B5CBB84F7}" type="presParOf" srcId="{B92355CA-6520-4C2B-93D2-A6CD5BC2DDBA}" destId="{AD3EF6B2-9E34-4E26-90E6-0D4F74134D45}" srcOrd="0" destOrd="0" presId="urn:microsoft.com/office/officeart/2005/8/layout/lProcess3"/>
    <dgm:cxn modelId="{757D988B-07CF-4124-BC9B-28A9325022C0}" type="presParOf" srcId="{AD3EF6B2-9E34-4E26-90E6-0D4F74134D45}" destId="{EE9C2BFE-621C-4000-8A81-3CD6B0425BD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0C59AD-22EB-4250-A2A0-40761DEBE962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189224D-C87A-4561-AA09-99C2ED478098}">
      <dgm:prSet/>
      <dgm:spPr/>
      <dgm:t>
        <a:bodyPr/>
        <a:lstStyle/>
        <a:p>
          <a:pPr rtl="0"/>
          <a:r>
            <a:rPr lang="en-US" dirty="0" smtClean="0"/>
            <a:t>What is keyboard</a:t>
          </a:r>
          <a:endParaRPr lang="en-GB" dirty="0"/>
        </a:p>
      </dgm:t>
    </dgm:pt>
    <dgm:pt modelId="{7E41AA87-C263-478E-84D6-1E5C5F0370B9}" type="parTrans" cxnId="{E41BC26B-2F45-4543-972A-66D571D0B744}">
      <dgm:prSet/>
      <dgm:spPr/>
      <dgm:t>
        <a:bodyPr/>
        <a:lstStyle/>
        <a:p>
          <a:endParaRPr lang="en-US"/>
        </a:p>
      </dgm:t>
    </dgm:pt>
    <dgm:pt modelId="{631BE3C4-67EE-4B8A-948A-1D46B105A3A9}" type="sibTrans" cxnId="{E41BC26B-2F45-4543-972A-66D571D0B744}">
      <dgm:prSet/>
      <dgm:spPr/>
      <dgm:t>
        <a:bodyPr/>
        <a:lstStyle/>
        <a:p>
          <a:endParaRPr lang="en-US"/>
        </a:p>
      </dgm:t>
    </dgm:pt>
    <dgm:pt modelId="{D19FBD33-487A-4C6D-A683-0143D0D3E380}" type="pres">
      <dgm:prSet presAssocID="{850C59AD-22EB-4250-A2A0-40761DEBE962}" presName="linearFlow" presStyleCnt="0">
        <dgm:presLayoutVars>
          <dgm:dir/>
          <dgm:resizeHandles val="exact"/>
        </dgm:presLayoutVars>
      </dgm:prSet>
      <dgm:spPr/>
    </dgm:pt>
    <dgm:pt modelId="{D5A14F65-9283-456D-A1E5-CD1731CA6922}" type="pres">
      <dgm:prSet presAssocID="{5189224D-C87A-4561-AA09-99C2ED478098}" presName="composite" presStyleCnt="0"/>
      <dgm:spPr/>
    </dgm:pt>
    <dgm:pt modelId="{728047D7-B110-4258-9A8B-DE66E57CD2C3}" type="pres">
      <dgm:prSet presAssocID="{5189224D-C87A-4561-AA09-99C2ED478098}" presName="imgShp" presStyleLbl="fgImgPlace1" presStyleIdx="0" presStyleCnt="1" custScaleX="11717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  <dgm:t>
        <a:bodyPr/>
        <a:lstStyle/>
        <a:p>
          <a:endParaRPr lang="en-US"/>
        </a:p>
      </dgm:t>
    </dgm:pt>
    <dgm:pt modelId="{47D1F4B9-58A0-4EA5-A844-F87CAA9141E9}" type="pres">
      <dgm:prSet presAssocID="{5189224D-C87A-4561-AA09-99C2ED478098}" presName="txShp" presStyleLbl="node1" presStyleIdx="0" presStyleCnt="1">
        <dgm:presLayoutVars>
          <dgm:bulletEnabled val="1"/>
        </dgm:presLayoutVars>
      </dgm:prSet>
      <dgm:spPr/>
    </dgm:pt>
  </dgm:ptLst>
  <dgm:cxnLst>
    <dgm:cxn modelId="{83379A97-CD08-495F-8AEF-BF4130B15772}" type="presOf" srcId="{5189224D-C87A-4561-AA09-99C2ED478098}" destId="{47D1F4B9-58A0-4EA5-A844-F87CAA9141E9}" srcOrd="0" destOrd="0" presId="urn:microsoft.com/office/officeart/2005/8/layout/vList3"/>
    <dgm:cxn modelId="{E41BC26B-2F45-4543-972A-66D571D0B744}" srcId="{850C59AD-22EB-4250-A2A0-40761DEBE962}" destId="{5189224D-C87A-4561-AA09-99C2ED478098}" srcOrd="0" destOrd="0" parTransId="{7E41AA87-C263-478E-84D6-1E5C5F0370B9}" sibTransId="{631BE3C4-67EE-4B8A-948A-1D46B105A3A9}"/>
    <dgm:cxn modelId="{198AFE27-551F-4A17-A4E6-A2A9F861AC75}" type="presOf" srcId="{850C59AD-22EB-4250-A2A0-40761DEBE962}" destId="{D19FBD33-487A-4C6D-A683-0143D0D3E380}" srcOrd="0" destOrd="0" presId="urn:microsoft.com/office/officeart/2005/8/layout/vList3"/>
    <dgm:cxn modelId="{4271CECD-2CC2-4AEE-9C43-7B9F182755EF}" type="presParOf" srcId="{D19FBD33-487A-4C6D-A683-0143D0D3E380}" destId="{D5A14F65-9283-456D-A1E5-CD1731CA6922}" srcOrd="0" destOrd="0" presId="urn:microsoft.com/office/officeart/2005/8/layout/vList3"/>
    <dgm:cxn modelId="{FCC1B1FB-2AE6-4C6D-BD9E-CC18D3C58A2D}" type="presParOf" srcId="{D5A14F65-9283-456D-A1E5-CD1731CA6922}" destId="{728047D7-B110-4258-9A8B-DE66E57CD2C3}" srcOrd="0" destOrd="0" presId="urn:microsoft.com/office/officeart/2005/8/layout/vList3"/>
    <dgm:cxn modelId="{01FDE223-C82C-4A1A-9AD7-D3BEA9353284}" type="presParOf" srcId="{D5A14F65-9283-456D-A1E5-CD1731CA6922}" destId="{47D1F4B9-58A0-4EA5-A844-F87CAA9141E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A4555D-81E2-4004-9B86-A8C9E45F484F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C66D53-D3DA-4561-A0B3-331192D1A594}">
      <dgm:prSet/>
      <dgm:spPr/>
      <dgm:t>
        <a:bodyPr/>
        <a:lstStyle/>
        <a:p>
          <a:pPr rtl="0"/>
          <a:r>
            <a:rPr lang="en-US" b="1" i="1" dirty="0" smtClean="0"/>
            <a:t>Difference between keyboard and mouse</a:t>
          </a:r>
          <a:endParaRPr lang="en-GB" dirty="0"/>
        </a:p>
      </dgm:t>
    </dgm:pt>
    <dgm:pt modelId="{5B6CA64F-177F-4FC3-8CE9-ABA2F8B38275}" type="parTrans" cxnId="{D94E7BB1-491A-4886-B73F-4E8CB80FB9F2}">
      <dgm:prSet/>
      <dgm:spPr/>
      <dgm:t>
        <a:bodyPr/>
        <a:lstStyle/>
        <a:p>
          <a:endParaRPr lang="en-US"/>
        </a:p>
      </dgm:t>
    </dgm:pt>
    <dgm:pt modelId="{4240B9EA-03C7-4AF6-81CD-F973997D42FF}" type="sibTrans" cxnId="{D94E7BB1-491A-4886-B73F-4E8CB80FB9F2}">
      <dgm:prSet/>
      <dgm:spPr/>
      <dgm:t>
        <a:bodyPr/>
        <a:lstStyle/>
        <a:p>
          <a:endParaRPr lang="en-US"/>
        </a:p>
      </dgm:t>
    </dgm:pt>
    <dgm:pt modelId="{2D47BCAF-1EBF-4EF3-B827-41C2F026ED6B}" type="pres">
      <dgm:prSet presAssocID="{2AA4555D-81E2-4004-9B86-A8C9E45F484F}" presName="Name0" presStyleCnt="0">
        <dgm:presLayoutVars>
          <dgm:dir/>
          <dgm:resizeHandles val="exact"/>
        </dgm:presLayoutVars>
      </dgm:prSet>
      <dgm:spPr/>
    </dgm:pt>
    <dgm:pt modelId="{8E56344C-C505-41B0-A1A5-24E507F40070}" type="pres">
      <dgm:prSet presAssocID="{82C66D53-D3DA-4561-A0B3-331192D1A594}" presName="composite" presStyleCnt="0"/>
      <dgm:spPr/>
    </dgm:pt>
    <dgm:pt modelId="{E9EFADF4-8B63-41E2-B67A-BEE568DE9376}" type="pres">
      <dgm:prSet presAssocID="{82C66D53-D3DA-4561-A0B3-331192D1A594}" presName="bgChev" presStyleLbl="node1" presStyleIdx="0" presStyleCnt="1"/>
      <dgm:spPr/>
    </dgm:pt>
    <dgm:pt modelId="{9EF181FE-AAAF-4B11-9B26-30FB064E7B41}" type="pres">
      <dgm:prSet presAssocID="{82C66D53-D3DA-4561-A0B3-331192D1A594}" presName="txNode" presStyleLbl="fgAcc1" presStyleIdx="0" presStyleCnt="1">
        <dgm:presLayoutVars>
          <dgm:bulletEnabled val="1"/>
        </dgm:presLayoutVars>
      </dgm:prSet>
      <dgm:spPr/>
    </dgm:pt>
  </dgm:ptLst>
  <dgm:cxnLst>
    <dgm:cxn modelId="{11FD3DEB-B84E-465D-A32A-BFEB4201003C}" type="presOf" srcId="{82C66D53-D3DA-4561-A0B3-331192D1A594}" destId="{9EF181FE-AAAF-4B11-9B26-30FB064E7B41}" srcOrd="0" destOrd="0" presId="urn:microsoft.com/office/officeart/2005/8/layout/chevronAccent+Icon"/>
    <dgm:cxn modelId="{160021C8-E54E-4E22-BF14-488AA5AEFDD7}" type="presOf" srcId="{2AA4555D-81E2-4004-9B86-A8C9E45F484F}" destId="{2D47BCAF-1EBF-4EF3-B827-41C2F026ED6B}" srcOrd="0" destOrd="0" presId="urn:microsoft.com/office/officeart/2005/8/layout/chevronAccent+Icon"/>
    <dgm:cxn modelId="{D94E7BB1-491A-4886-B73F-4E8CB80FB9F2}" srcId="{2AA4555D-81E2-4004-9B86-A8C9E45F484F}" destId="{82C66D53-D3DA-4561-A0B3-331192D1A594}" srcOrd="0" destOrd="0" parTransId="{5B6CA64F-177F-4FC3-8CE9-ABA2F8B38275}" sibTransId="{4240B9EA-03C7-4AF6-81CD-F973997D42FF}"/>
    <dgm:cxn modelId="{4BC485D0-9CA0-4C7C-A302-A0B7A1FED508}" type="presParOf" srcId="{2D47BCAF-1EBF-4EF3-B827-41C2F026ED6B}" destId="{8E56344C-C505-41B0-A1A5-24E507F40070}" srcOrd="0" destOrd="0" presId="urn:microsoft.com/office/officeart/2005/8/layout/chevronAccent+Icon"/>
    <dgm:cxn modelId="{34045B35-A2E2-44B1-82C9-F358851902EF}" type="presParOf" srcId="{8E56344C-C505-41B0-A1A5-24E507F40070}" destId="{E9EFADF4-8B63-41E2-B67A-BEE568DE9376}" srcOrd="0" destOrd="0" presId="urn:microsoft.com/office/officeart/2005/8/layout/chevronAccent+Icon"/>
    <dgm:cxn modelId="{B97BBEF9-8108-493A-A6A9-D68E27851CF4}" type="presParOf" srcId="{8E56344C-C505-41B0-A1A5-24E507F40070}" destId="{9EF181FE-AAAF-4B11-9B26-30FB064E7B41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3DA583-8047-4CB8-9544-CBDD3B7ADA69}" type="doc">
      <dgm:prSet loTypeId="urn:microsoft.com/office/officeart/2005/8/layout/pyramid2" loCatId="pyramid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B29E4096-D41F-4B03-BC58-5A6A3B5F7B18}">
      <dgm:prSet/>
      <dgm:spPr/>
      <dgm:t>
        <a:bodyPr/>
        <a:lstStyle/>
        <a:p>
          <a:pPr rtl="0"/>
          <a:r>
            <a:rPr lang="en-US" smtClean="0"/>
            <a:t>mouse</a:t>
          </a:r>
          <a:endParaRPr lang="en-GB"/>
        </a:p>
      </dgm:t>
    </dgm:pt>
    <dgm:pt modelId="{7724D6ED-0F7B-4F59-94DF-18240C00BFFA}" type="parTrans" cxnId="{4D3E4CE4-BA68-4B1E-86C3-44A1B57F5056}">
      <dgm:prSet/>
      <dgm:spPr/>
      <dgm:t>
        <a:bodyPr/>
        <a:lstStyle/>
        <a:p>
          <a:endParaRPr lang="en-US"/>
        </a:p>
      </dgm:t>
    </dgm:pt>
    <dgm:pt modelId="{8DB62706-4859-4F3D-9E22-8D098649D07B}" type="sibTrans" cxnId="{4D3E4CE4-BA68-4B1E-86C3-44A1B57F5056}">
      <dgm:prSet/>
      <dgm:spPr/>
      <dgm:t>
        <a:bodyPr/>
        <a:lstStyle/>
        <a:p>
          <a:endParaRPr lang="en-US"/>
        </a:p>
      </dgm:t>
    </dgm:pt>
    <dgm:pt modelId="{D3C5430D-D69F-4BE7-8BD8-DAAA7B481127}" type="pres">
      <dgm:prSet presAssocID="{F03DA583-8047-4CB8-9544-CBDD3B7ADA69}" presName="compositeShape" presStyleCnt="0">
        <dgm:presLayoutVars>
          <dgm:dir/>
          <dgm:resizeHandles/>
        </dgm:presLayoutVars>
      </dgm:prSet>
      <dgm:spPr/>
    </dgm:pt>
    <dgm:pt modelId="{A8FC2D2A-5C5E-4618-8591-C6D26F70A479}" type="pres">
      <dgm:prSet presAssocID="{F03DA583-8047-4CB8-9544-CBDD3B7ADA69}" presName="pyramid" presStyleLbl="node1" presStyleIdx="0" presStyleCnt="1"/>
      <dgm:spPr/>
    </dgm:pt>
    <dgm:pt modelId="{4E669C17-74AF-4CB4-AE41-6AD503931574}" type="pres">
      <dgm:prSet presAssocID="{F03DA583-8047-4CB8-9544-CBDD3B7ADA69}" presName="theList" presStyleCnt="0"/>
      <dgm:spPr/>
    </dgm:pt>
    <dgm:pt modelId="{63566790-9D1C-48C2-90FE-7D94A950FDC6}" type="pres">
      <dgm:prSet presAssocID="{B29E4096-D41F-4B03-BC58-5A6A3B5F7B18}" presName="aNode" presStyleLbl="fgAcc1" presStyleIdx="0" presStyleCnt="1" custScaleX="177268">
        <dgm:presLayoutVars>
          <dgm:bulletEnabled val="1"/>
        </dgm:presLayoutVars>
      </dgm:prSet>
      <dgm:spPr/>
    </dgm:pt>
    <dgm:pt modelId="{EF90AC96-8806-4176-8E93-2459B6E4BAE8}" type="pres">
      <dgm:prSet presAssocID="{B29E4096-D41F-4B03-BC58-5A6A3B5F7B18}" presName="aSpace" presStyleCnt="0"/>
      <dgm:spPr/>
    </dgm:pt>
  </dgm:ptLst>
  <dgm:cxnLst>
    <dgm:cxn modelId="{4D3E4CE4-BA68-4B1E-86C3-44A1B57F5056}" srcId="{F03DA583-8047-4CB8-9544-CBDD3B7ADA69}" destId="{B29E4096-D41F-4B03-BC58-5A6A3B5F7B18}" srcOrd="0" destOrd="0" parTransId="{7724D6ED-0F7B-4F59-94DF-18240C00BFFA}" sibTransId="{8DB62706-4859-4F3D-9E22-8D098649D07B}"/>
    <dgm:cxn modelId="{ECF1A9FA-CCE7-4FE9-AD3B-237DD913EAF2}" type="presOf" srcId="{B29E4096-D41F-4B03-BC58-5A6A3B5F7B18}" destId="{63566790-9D1C-48C2-90FE-7D94A950FDC6}" srcOrd="0" destOrd="0" presId="urn:microsoft.com/office/officeart/2005/8/layout/pyramid2"/>
    <dgm:cxn modelId="{A595F942-A2CE-4777-BA26-C4DDC81D9C4E}" type="presOf" srcId="{F03DA583-8047-4CB8-9544-CBDD3B7ADA69}" destId="{D3C5430D-D69F-4BE7-8BD8-DAAA7B481127}" srcOrd="0" destOrd="0" presId="urn:microsoft.com/office/officeart/2005/8/layout/pyramid2"/>
    <dgm:cxn modelId="{771EB392-B854-4DA6-A0B5-15526A9920FE}" type="presParOf" srcId="{D3C5430D-D69F-4BE7-8BD8-DAAA7B481127}" destId="{A8FC2D2A-5C5E-4618-8591-C6D26F70A479}" srcOrd="0" destOrd="0" presId="urn:microsoft.com/office/officeart/2005/8/layout/pyramid2"/>
    <dgm:cxn modelId="{F7541CF7-0107-44F0-A23A-AABD3AB74BCB}" type="presParOf" srcId="{D3C5430D-D69F-4BE7-8BD8-DAAA7B481127}" destId="{4E669C17-74AF-4CB4-AE41-6AD503931574}" srcOrd="1" destOrd="0" presId="urn:microsoft.com/office/officeart/2005/8/layout/pyramid2"/>
    <dgm:cxn modelId="{EB047CBE-D5B9-4D20-985B-153B97438712}" type="presParOf" srcId="{4E669C17-74AF-4CB4-AE41-6AD503931574}" destId="{63566790-9D1C-48C2-90FE-7D94A950FDC6}" srcOrd="0" destOrd="0" presId="urn:microsoft.com/office/officeart/2005/8/layout/pyramid2"/>
    <dgm:cxn modelId="{14C4A864-CF3A-487D-8DF4-0FF77185E1BE}" type="presParOf" srcId="{4E669C17-74AF-4CB4-AE41-6AD503931574}" destId="{EF90AC96-8806-4176-8E93-2459B6E4BAE8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5CD767-DAD3-4A49-863D-4F4F02C096F8}" type="doc">
      <dgm:prSet loTypeId="urn:microsoft.com/office/officeart/2005/8/layout/hList7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26BC14C0-580D-47F6-9372-9AA3456AAC2F}">
      <dgm:prSet/>
      <dgm:spPr/>
      <dgm:t>
        <a:bodyPr/>
        <a:lstStyle/>
        <a:p>
          <a:pPr rtl="0"/>
          <a:r>
            <a:rPr lang="en-US" b="1" smtClean="0"/>
            <a:t>2</a:t>
          </a:r>
          <a:r>
            <a:rPr lang="en-US" b="1" baseline="30000" smtClean="0"/>
            <a:t>nd</a:t>
          </a:r>
          <a:r>
            <a:rPr lang="en-US" b="1" smtClean="0"/>
            <a:t>generation computer </a:t>
          </a:r>
          <a:endParaRPr lang="en-GB"/>
        </a:p>
      </dgm:t>
    </dgm:pt>
    <dgm:pt modelId="{682F550E-1362-430E-B8C8-68201E7F9323}" type="parTrans" cxnId="{B866D9DA-A925-4318-80B9-9F1FDBD4D8F1}">
      <dgm:prSet/>
      <dgm:spPr/>
      <dgm:t>
        <a:bodyPr/>
        <a:lstStyle/>
        <a:p>
          <a:endParaRPr lang="en-US"/>
        </a:p>
      </dgm:t>
    </dgm:pt>
    <dgm:pt modelId="{75896496-B4CD-4DFC-B7FD-BD58108958E1}" type="sibTrans" cxnId="{B866D9DA-A925-4318-80B9-9F1FDBD4D8F1}">
      <dgm:prSet/>
      <dgm:spPr/>
      <dgm:t>
        <a:bodyPr/>
        <a:lstStyle/>
        <a:p>
          <a:endParaRPr lang="en-US"/>
        </a:p>
      </dgm:t>
    </dgm:pt>
    <dgm:pt modelId="{FAD34FAB-DA0D-4857-BC63-AEFF357E8A15}" type="pres">
      <dgm:prSet presAssocID="{1B5CD767-DAD3-4A49-863D-4F4F02C096F8}" presName="Name0" presStyleCnt="0">
        <dgm:presLayoutVars>
          <dgm:dir/>
          <dgm:resizeHandles val="exact"/>
        </dgm:presLayoutVars>
      </dgm:prSet>
      <dgm:spPr/>
    </dgm:pt>
    <dgm:pt modelId="{357137BF-06E5-40C1-A78A-5A99B4FD1227}" type="pres">
      <dgm:prSet presAssocID="{1B5CD767-DAD3-4A49-863D-4F4F02C096F8}" presName="fgShape" presStyleLbl="fgShp" presStyleIdx="0" presStyleCnt="1"/>
      <dgm:spPr/>
    </dgm:pt>
    <dgm:pt modelId="{6FCD94AC-1B59-40F0-AF7A-02CED6C6B0D3}" type="pres">
      <dgm:prSet presAssocID="{1B5CD767-DAD3-4A49-863D-4F4F02C096F8}" presName="linComp" presStyleCnt="0"/>
      <dgm:spPr/>
    </dgm:pt>
    <dgm:pt modelId="{2E3D6743-88AB-4710-9B6E-1D9E47AEA8D1}" type="pres">
      <dgm:prSet presAssocID="{26BC14C0-580D-47F6-9372-9AA3456AAC2F}" presName="compNode" presStyleCnt="0"/>
      <dgm:spPr/>
    </dgm:pt>
    <dgm:pt modelId="{578099B9-88EF-4675-A666-CCD681D761B9}" type="pres">
      <dgm:prSet presAssocID="{26BC14C0-580D-47F6-9372-9AA3456AAC2F}" presName="bkgdShape" presStyleLbl="node1" presStyleIdx="0" presStyleCnt="1"/>
      <dgm:spPr/>
    </dgm:pt>
    <dgm:pt modelId="{A4348D47-6890-4151-89CD-915181FC6A2E}" type="pres">
      <dgm:prSet presAssocID="{26BC14C0-580D-47F6-9372-9AA3456AAC2F}" presName="nodeTx" presStyleLbl="node1" presStyleIdx="0" presStyleCnt="1">
        <dgm:presLayoutVars>
          <dgm:bulletEnabled val="1"/>
        </dgm:presLayoutVars>
      </dgm:prSet>
      <dgm:spPr/>
    </dgm:pt>
    <dgm:pt modelId="{2A053511-6523-4E17-BC90-9A705A70DC8B}" type="pres">
      <dgm:prSet presAssocID="{26BC14C0-580D-47F6-9372-9AA3456AAC2F}" presName="invisiNode" presStyleLbl="node1" presStyleIdx="0" presStyleCnt="1"/>
      <dgm:spPr/>
    </dgm:pt>
    <dgm:pt modelId="{44350DDB-7619-40ED-9996-045B08310A11}" type="pres">
      <dgm:prSet presAssocID="{26BC14C0-580D-47F6-9372-9AA3456AAC2F}" presName="imagNode" presStyleLbl="fgImgPlace1" presStyleIdx="0" presStyleCnt="1"/>
      <dgm:spPr/>
    </dgm:pt>
  </dgm:ptLst>
  <dgm:cxnLst>
    <dgm:cxn modelId="{CE9ADD85-5A86-46DD-9148-52723950BAFD}" type="presOf" srcId="{26BC14C0-580D-47F6-9372-9AA3456AAC2F}" destId="{578099B9-88EF-4675-A666-CCD681D761B9}" srcOrd="0" destOrd="0" presId="urn:microsoft.com/office/officeart/2005/8/layout/hList7"/>
    <dgm:cxn modelId="{E19A1EFF-E294-43D8-87BB-D3882C57997E}" type="presOf" srcId="{1B5CD767-DAD3-4A49-863D-4F4F02C096F8}" destId="{FAD34FAB-DA0D-4857-BC63-AEFF357E8A15}" srcOrd="0" destOrd="0" presId="urn:microsoft.com/office/officeart/2005/8/layout/hList7"/>
    <dgm:cxn modelId="{D3EC456F-DB34-43E0-9B33-DC1733689B3F}" type="presOf" srcId="{26BC14C0-580D-47F6-9372-9AA3456AAC2F}" destId="{A4348D47-6890-4151-89CD-915181FC6A2E}" srcOrd="1" destOrd="0" presId="urn:microsoft.com/office/officeart/2005/8/layout/hList7"/>
    <dgm:cxn modelId="{B866D9DA-A925-4318-80B9-9F1FDBD4D8F1}" srcId="{1B5CD767-DAD3-4A49-863D-4F4F02C096F8}" destId="{26BC14C0-580D-47F6-9372-9AA3456AAC2F}" srcOrd="0" destOrd="0" parTransId="{682F550E-1362-430E-B8C8-68201E7F9323}" sibTransId="{75896496-B4CD-4DFC-B7FD-BD58108958E1}"/>
    <dgm:cxn modelId="{8E722373-2199-4D7B-9551-9125FCB6887E}" type="presParOf" srcId="{FAD34FAB-DA0D-4857-BC63-AEFF357E8A15}" destId="{357137BF-06E5-40C1-A78A-5A99B4FD1227}" srcOrd="0" destOrd="0" presId="urn:microsoft.com/office/officeart/2005/8/layout/hList7"/>
    <dgm:cxn modelId="{406CA35F-7BD4-49B8-99D4-BD62F1C21EBC}" type="presParOf" srcId="{FAD34FAB-DA0D-4857-BC63-AEFF357E8A15}" destId="{6FCD94AC-1B59-40F0-AF7A-02CED6C6B0D3}" srcOrd="1" destOrd="0" presId="urn:microsoft.com/office/officeart/2005/8/layout/hList7"/>
    <dgm:cxn modelId="{49B84C60-D676-48EB-BF9B-F0C4E86956FC}" type="presParOf" srcId="{6FCD94AC-1B59-40F0-AF7A-02CED6C6B0D3}" destId="{2E3D6743-88AB-4710-9B6E-1D9E47AEA8D1}" srcOrd="0" destOrd="0" presId="urn:microsoft.com/office/officeart/2005/8/layout/hList7"/>
    <dgm:cxn modelId="{B3CAE6CF-DA2B-42B7-9725-623B9C792613}" type="presParOf" srcId="{2E3D6743-88AB-4710-9B6E-1D9E47AEA8D1}" destId="{578099B9-88EF-4675-A666-CCD681D761B9}" srcOrd="0" destOrd="0" presId="urn:microsoft.com/office/officeart/2005/8/layout/hList7"/>
    <dgm:cxn modelId="{B4D66CA8-07B5-4A2B-BCE8-E66A9D70BCDC}" type="presParOf" srcId="{2E3D6743-88AB-4710-9B6E-1D9E47AEA8D1}" destId="{A4348D47-6890-4151-89CD-915181FC6A2E}" srcOrd="1" destOrd="0" presId="urn:microsoft.com/office/officeart/2005/8/layout/hList7"/>
    <dgm:cxn modelId="{663A4E6C-6A11-4BA3-A742-33AF512242D1}" type="presParOf" srcId="{2E3D6743-88AB-4710-9B6E-1D9E47AEA8D1}" destId="{2A053511-6523-4E17-BC90-9A705A70DC8B}" srcOrd="2" destOrd="0" presId="urn:microsoft.com/office/officeart/2005/8/layout/hList7"/>
    <dgm:cxn modelId="{CA7FA7E0-D9D5-46C5-BBBB-B024AB38BD91}" type="presParOf" srcId="{2E3D6743-88AB-4710-9B6E-1D9E47AEA8D1}" destId="{44350DDB-7619-40ED-9996-045B08310A1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5670F11-3902-41C7-9B9B-69FA068218F9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73057A6-C207-4A46-9B9D-301A91AE49D7}">
      <dgm:prSet/>
      <dgm:spPr/>
      <dgm:t>
        <a:bodyPr/>
        <a:lstStyle/>
        <a:p>
          <a:pPr rtl="0"/>
          <a:r>
            <a:rPr lang="en-IN" dirty="0" smtClean="0"/>
            <a:t>3</a:t>
          </a:r>
          <a:r>
            <a:rPr lang="en-IN" baseline="30000" dirty="0" smtClean="0"/>
            <a:t>rd</a:t>
          </a:r>
          <a:r>
            <a:rPr lang="en-IN" dirty="0" smtClean="0"/>
            <a:t> generation computer</a:t>
          </a:r>
          <a:endParaRPr lang="en-GB" dirty="0"/>
        </a:p>
      </dgm:t>
    </dgm:pt>
    <dgm:pt modelId="{08B875AA-B56E-45D4-B136-C0B60B0B92BF}" type="parTrans" cxnId="{FE0113CB-5986-4FF8-B4FF-B882E321FE6E}">
      <dgm:prSet/>
      <dgm:spPr/>
      <dgm:t>
        <a:bodyPr/>
        <a:lstStyle/>
        <a:p>
          <a:endParaRPr lang="en-US"/>
        </a:p>
      </dgm:t>
    </dgm:pt>
    <dgm:pt modelId="{47301C1E-D509-486F-ACA7-AE0C8E97A1E0}" type="sibTrans" cxnId="{FE0113CB-5986-4FF8-B4FF-B882E321FE6E}">
      <dgm:prSet/>
      <dgm:spPr/>
      <dgm:t>
        <a:bodyPr/>
        <a:lstStyle/>
        <a:p>
          <a:endParaRPr lang="en-US"/>
        </a:p>
      </dgm:t>
    </dgm:pt>
    <dgm:pt modelId="{EA7F8BAA-4686-4F78-A5BA-631261DE8045}" type="pres">
      <dgm:prSet presAssocID="{05670F11-3902-41C7-9B9B-69FA068218F9}" presName="Name0" presStyleCnt="0">
        <dgm:presLayoutVars>
          <dgm:dir/>
          <dgm:resizeHandles val="exact"/>
        </dgm:presLayoutVars>
      </dgm:prSet>
      <dgm:spPr/>
    </dgm:pt>
    <dgm:pt modelId="{D74B4576-64D0-4C4D-BFD9-8E1557AE4CA7}" type="pres">
      <dgm:prSet presAssocID="{B73057A6-C207-4A46-9B9D-301A91AE49D7}" presName="composite" presStyleCnt="0"/>
      <dgm:spPr/>
    </dgm:pt>
    <dgm:pt modelId="{43070497-CE92-4A46-B57E-8F8B69F0795D}" type="pres">
      <dgm:prSet presAssocID="{B73057A6-C207-4A46-9B9D-301A91AE49D7}" presName="bgChev" presStyleLbl="node1" presStyleIdx="0" presStyleCnt="1"/>
      <dgm:spPr/>
    </dgm:pt>
    <dgm:pt modelId="{09032A34-650E-4EF6-B992-7351C608D6F9}" type="pres">
      <dgm:prSet presAssocID="{B73057A6-C207-4A46-9B9D-301A91AE49D7}" presName="txNode" presStyleLbl="fgAcc1" presStyleIdx="0" presStyleCnt="1">
        <dgm:presLayoutVars>
          <dgm:bulletEnabled val="1"/>
        </dgm:presLayoutVars>
      </dgm:prSet>
      <dgm:spPr/>
    </dgm:pt>
  </dgm:ptLst>
  <dgm:cxnLst>
    <dgm:cxn modelId="{3DD2AC9B-4157-481A-999D-1B344073BAEA}" type="presOf" srcId="{B73057A6-C207-4A46-9B9D-301A91AE49D7}" destId="{09032A34-650E-4EF6-B992-7351C608D6F9}" srcOrd="0" destOrd="0" presId="urn:microsoft.com/office/officeart/2005/8/layout/chevronAccent+Icon"/>
    <dgm:cxn modelId="{F3B1C071-542B-4387-98DF-DF06B73DF47E}" type="presOf" srcId="{05670F11-3902-41C7-9B9B-69FA068218F9}" destId="{EA7F8BAA-4686-4F78-A5BA-631261DE8045}" srcOrd="0" destOrd="0" presId="urn:microsoft.com/office/officeart/2005/8/layout/chevronAccent+Icon"/>
    <dgm:cxn modelId="{FE0113CB-5986-4FF8-B4FF-B882E321FE6E}" srcId="{05670F11-3902-41C7-9B9B-69FA068218F9}" destId="{B73057A6-C207-4A46-9B9D-301A91AE49D7}" srcOrd="0" destOrd="0" parTransId="{08B875AA-B56E-45D4-B136-C0B60B0B92BF}" sibTransId="{47301C1E-D509-486F-ACA7-AE0C8E97A1E0}"/>
    <dgm:cxn modelId="{D361914C-ED1C-4EE5-85F6-C0922691A793}" type="presParOf" srcId="{EA7F8BAA-4686-4F78-A5BA-631261DE8045}" destId="{D74B4576-64D0-4C4D-BFD9-8E1557AE4CA7}" srcOrd="0" destOrd="0" presId="urn:microsoft.com/office/officeart/2005/8/layout/chevronAccent+Icon"/>
    <dgm:cxn modelId="{33EF359E-C196-4043-8902-EDFC3D681B6F}" type="presParOf" srcId="{D74B4576-64D0-4C4D-BFD9-8E1557AE4CA7}" destId="{43070497-CE92-4A46-B57E-8F8B69F0795D}" srcOrd="0" destOrd="0" presId="urn:microsoft.com/office/officeart/2005/8/layout/chevronAccent+Icon"/>
    <dgm:cxn modelId="{DE9E1C0A-CEB1-4EB0-A640-841332E3A0FC}" type="presParOf" srcId="{D74B4576-64D0-4C4D-BFD9-8E1557AE4CA7}" destId="{09032A34-650E-4EF6-B992-7351C608D6F9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D6A941-AD97-4605-A570-FED965D779B4}" type="doc">
      <dgm:prSet loTypeId="urn:microsoft.com/office/officeart/2005/8/layout/hProcess1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7B872E1-6D32-4B6A-864A-916BF48C779E}">
      <dgm:prSet/>
      <dgm:spPr/>
      <dgm:t>
        <a:bodyPr/>
        <a:lstStyle/>
        <a:p>
          <a:pPr rtl="0"/>
          <a:r>
            <a:rPr lang="en-IN" dirty="0" smtClean="0"/>
            <a:t>Comparison between 2</a:t>
          </a:r>
          <a:r>
            <a:rPr lang="en-IN" baseline="30000" dirty="0" smtClean="0"/>
            <a:t>nd</a:t>
          </a:r>
          <a:r>
            <a:rPr lang="en-IN" dirty="0" smtClean="0"/>
            <a:t> and 3</a:t>
          </a:r>
          <a:r>
            <a:rPr lang="en-IN" baseline="30000" dirty="0" smtClean="0"/>
            <a:t>rd</a:t>
          </a:r>
          <a:r>
            <a:rPr lang="en-IN" dirty="0" smtClean="0"/>
            <a:t> generation computer</a:t>
          </a:r>
          <a:endParaRPr lang="en-GB" dirty="0"/>
        </a:p>
      </dgm:t>
    </dgm:pt>
    <dgm:pt modelId="{BC23AA33-308F-44A3-89EE-C5EE191BBD53}" type="parTrans" cxnId="{23AFEFB3-1776-4FC6-96B1-4005DD128F97}">
      <dgm:prSet/>
      <dgm:spPr/>
      <dgm:t>
        <a:bodyPr/>
        <a:lstStyle/>
        <a:p>
          <a:endParaRPr lang="en-US"/>
        </a:p>
      </dgm:t>
    </dgm:pt>
    <dgm:pt modelId="{888E4E85-7305-41B9-BA10-0B9921AB0277}" type="sibTrans" cxnId="{23AFEFB3-1776-4FC6-96B1-4005DD128F97}">
      <dgm:prSet/>
      <dgm:spPr/>
      <dgm:t>
        <a:bodyPr/>
        <a:lstStyle/>
        <a:p>
          <a:endParaRPr lang="en-US"/>
        </a:p>
      </dgm:t>
    </dgm:pt>
    <dgm:pt modelId="{756B94DC-066F-4D8A-B9F1-2743BA3ABDB5}" type="pres">
      <dgm:prSet presAssocID="{1DD6A941-AD97-4605-A570-FED965D779B4}" presName="Name0" presStyleCnt="0">
        <dgm:presLayoutVars>
          <dgm:dir/>
          <dgm:resizeHandles val="exact"/>
        </dgm:presLayoutVars>
      </dgm:prSet>
      <dgm:spPr/>
    </dgm:pt>
    <dgm:pt modelId="{6CE33C99-C43B-451A-9A9C-3D723CC069A4}" type="pres">
      <dgm:prSet presAssocID="{1DD6A941-AD97-4605-A570-FED965D779B4}" presName="arrow" presStyleLbl="bgShp" presStyleIdx="0" presStyleCnt="1"/>
      <dgm:spPr/>
    </dgm:pt>
    <dgm:pt modelId="{CCC6DA03-0D44-47B6-ACA9-B6C97C669FC7}" type="pres">
      <dgm:prSet presAssocID="{1DD6A941-AD97-4605-A570-FED965D779B4}" presName="points" presStyleCnt="0"/>
      <dgm:spPr/>
    </dgm:pt>
    <dgm:pt modelId="{0FA3C2A1-8E4C-4E10-93F4-0EFB0ACA8880}" type="pres">
      <dgm:prSet presAssocID="{67B872E1-6D32-4B6A-864A-916BF48C779E}" presName="compositeA" presStyleCnt="0"/>
      <dgm:spPr/>
    </dgm:pt>
    <dgm:pt modelId="{A9025522-2E89-4570-9FC4-9CDB9A230D71}" type="pres">
      <dgm:prSet presAssocID="{67B872E1-6D32-4B6A-864A-916BF48C779E}" presName="textA" presStyleLbl="revTx" presStyleIdx="0" presStyleCnt="1" custScaleX="111220">
        <dgm:presLayoutVars>
          <dgm:bulletEnabled val="1"/>
        </dgm:presLayoutVars>
      </dgm:prSet>
      <dgm:spPr/>
    </dgm:pt>
    <dgm:pt modelId="{355DC05B-8A14-4CAF-B6AB-E91E3BA59355}" type="pres">
      <dgm:prSet presAssocID="{67B872E1-6D32-4B6A-864A-916BF48C779E}" presName="circleA" presStyleLbl="node1" presStyleIdx="0" presStyleCnt="1"/>
      <dgm:spPr/>
    </dgm:pt>
    <dgm:pt modelId="{71A2D55F-BF7A-4E20-AE8D-1971BD42BCE9}" type="pres">
      <dgm:prSet presAssocID="{67B872E1-6D32-4B6A-864A-916BF48C779E}" presName="spaceA" presStyleCnt="0"/>
      <dgm:spPr/>
    </dgm:pt>
  </dgm:ptLst>
  <dgm:cxnLst>
    <dgm:cxn modelId="{B99EE623-DDD7-4EC3-AA72-BF0B1C551721}" type="presOf" srcId="{1DD6A941-AD97-4605-A570-FED965D779B4}" destId="{756B94DC-066F-4D8A-B9F1-2743BA3ABDB5}" srcOrd="0" destOrd="0" presId="urn:microsoft.com/office/officeart/2005/8/layout/hProcess11"/>
    <dgm:cxn modelId="{23AFEFB3-1776-4FC6-96B1-4005DD128F97}" srcId="{1DD6A941-AD97-4605-A570-FED965D779B4}" destId="{67B872E1-6D32-4B6A-864A-916BF48C779E}" srcOrd="0" destOrd="0" parTransId="{BC23AA33-308F-44A3-89EE-C5EE191BBD53}" sibTransId="{888E4E85-7305-41B9-BA10-0B9921AB0277}"/>
    <dgm:cxn modelId="{E7D8F4DB-26DB-4F06-9A1F-7A06B22C5438}" type="presOf" srcId="{67B872E1-6D32-4B6A-864A-916BF48C779E}" destId="{A9025522-2E89-4570-9FC4-9CDB9A230D71}" srcOrd="0" destOrd="0" presId="urn:microsoft.com/office/officeart/2005/8/layout/hProcess11"/>
    <dgm:cxn modelId="{19A47FF4-0C24-4A7C-AD7D-DC00128B749C}" type="presParOf" srcId="{756B94DC-066F-4D8A-B9F1-2743BA3ABDB5}" destId="{6CE33C99-C43B-451A-9A9C-3D723CC069A4}" srcOrd="0" destOrd="0" presId="urn:microsoft.com/office/officeart/2005/8/layout/hProcess11"/>
    <dgm:cxn modelId="{FD357125-27AE-44A4-8768-D28CE2720128}" type="presParOf" srcId="{756B94DC-066F-4D8A-B9F1-2743BA3ABDB5}" destId="{CCC6DA03-0D44-47B6-ACA9-B6C97C669FC7}" srcOrd="1" destOrd="0" presId="urn:microsoft.com/office/officeart/2005/8/layout/hProcess11"/>
    <dgm:cxn modelId="{D2C8EFD2-AC59-427C-BB66-2FFF40829182}" type="presParOf" srcId="{CCC6DA03-0D44-47B6-ACA9-B6C97C669FC7}" destId="{0FA3C2A1-8E4C-4E10-93F4-0EFB0ACA8880}" srcOrd="0" destOrd="0" presId="urn:microsoft.com/office/officeart/2005/8/layout/hProcess11"/>
    <dgm:cxn modelId="{01AFE166-0876-410D-B638-EB571FFBD563}" type="presParOf" srcId="{0FA3C2A1-8E4C-4E10-93F4-0EFB0ACA8880}" destId="{A9025522-2E89-4570-9FC4-9CDB9A230D71}" srcOrd="0" destOrd="0" presId="urn:microsoft.com/office/officeart/2005/8/layout/hProcess11"/>
    <dgm:cxn modelId="{FB0A4146-E8DF-4463-AD05-3BB8E6206D05}" type="presParOf" srcId="{0FA3C2A1-8E4C-4E10-93F4-0EFB0ACA8880}" destId="{355DC05B-8A14-4CAF-B6AB-E91E3BA59355}" srcOrd="1" destOrd="0" presId="urn:microsoft.com/office/officeart/2005/8/layout/hProcess11"/>
    <dgm:cxn modelId="{48BBA7DC-E361-4F0E-BB3D-8AA0A1FA8FC3}" type="presParOf" srcId="{0FA3C2A1-8E4C-4E10-93F4-0EFB0ACA8880}" destId="{71A2D55F-BF7A-4E20-AE8D-1971BD42BCE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2C4ECD1-6107-4915-B9C5-D51B3AA569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D1F92A5-1800-4B22-8BC2-4F29DC85D8A4}">
      <dgm:prSet/>
      <dgm:spPr/>
      <dgm:t>
        <a:bodyPr/>
        <a:lstStyle/>
        <a:p>
          <a:pPr rtl="0"/>
          <a:r>
            <a:rPr lang="en-IN" b="1" smtClean="0"/>
            <a:t>2</a:t>
          </a:r>
          <a:r>
            <a:rPr lang="en-IN" b="1" baseline="30000" smtClean="0"/>
            <a:t>nd</a:t>
          </a:r>
          <a:r>
            <a:rPr lang="en-IN" b="1" smtClean="0"/>
            <a:t> generation computer</a:t>
          </a:r>
          <a:endParaRPr lang="en-GB"/>
        </a:p>
      </dgm:t>
    </dgm:pt>
    <dgm:pt modelId="{C1C35864-EE72-4384-82CB-B4E6302841A7}" type="parTrans" cxnId="{C2F2483B-A590-4AF0-A85F-3800079ED82F}">
      <dgm:prSet/>
      <dgm:spPr/>
      <dgm:t>
        <a:bodyPr/>
        <a:lstStyle/>
        <a:p>
          <a:endParaRPr lang="en-US"/>
        </a:p>
      </dgm:t>
    </dgm:pt>
    <dgm:pt modelId="{07171916-B476-45FA-8157-E213FB8037BF}" type="sibTrans" cxnId="{C2F2483B-A590-4AF0-A85F-3800079ED82F}">
      <dgm:prSet/>
      <dgm:spPr/>
      <dgm:t>
        <a:bodyPr/>
        <a:lstStyle/>
        <a:p>
          <a:endParaRPr lang="en-US"/>
        </a:p>
      </dgm:t>
    </dgm:pt>
    <dgm:pt modelId="{EC7B46C1-36C7-4D9D-B644-E81CA5D1AAE6}" type="pres">
      <dgm:prSet presAssocID="{92C4ECD1-6107-4915-B9C5-D51B3AA56916}" presName="linear" presStyleCnt="0">
        <dgm:presLayoutVars>
          <dgm:animLvl val="lvl"/>
          <dgm:resizeHandles val="exact"/>
        </dgm:presLayoutVars>
      </dgm:prSet>
      <dgm:spPr/>
    </dgm:pt>
    <dgm:pt modelId="{AA040F4D-E9B0-47FF-B4F7-49088F8A32B0}" type="pres">
      <dgm:prSet presAssocID="{3D1F92A5-1800-4B22-8BC2-4F29DC85D8A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8EBE6C6-4807-4483-9D6D-5368F6EBBE50}" type="presOf" srcId="{3D1F92A5-1800-4B22-8BC2-4F29DC85D8A4}" destId="{AA040F4D-E9B0-47FF-B4F7-49088F8A32B0}" srcOrd="0" destOrd="0" presId="urn:microsoft.com/office/officeart/2005/8/layout/vList2"/>
    <dgm:cxn modelId="{C2F2483B-A590-4AF0-A85F-3800079ED82F}" srcId="{92C4ECD1-6107-4915-B9C5-D51B3AA56916}" destId="{3D1F92A5-1800-4B22-8BC2-4F29DC85D8A4}" srcOrd="0" destOrd="0" parTransId="{C1C35864-EE72-4384-82CB-B4E6302841A7}" sibTransId="{07171916-B476-45FA-8157-E213FB8037BF}"/>
    <dgm:cxn modelId="{23A9FF4A-2BE1-4AAB-9E5A-6FA07D28DA43}" type="presOf" srcId="{92C4ECD1-6107-4915-B9C5-D51B3AA56916}" destId="{EC7B46C1-36C7-4D9D-B644-E81CA5D1AAE6}" srcOrd="0" destOrd="0" presId="urn:microsoft.com/office/officeart/2005/8/layout/vList2"/>
    <dgm:cxn modelId="{6E4B80CE-6C53-43F0-AA32-7840FC6D8278}" type="presParOf" srcId="{EC7B46C1-36C7-4D9D-B644-E81CA5D1AAE6}" destId="{AA040F4D-E9B0-47FF-B4F7-49088F8A32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4C85D9F-E55D-4F12-9A31-4B5FC660BB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ED39A09-F712-4DEA-8702-64465E786765}">
      <dgm:prSet/>
      <dgm:spPr/>
      <dgm:t>
        <a:bodyPr/>
        <a:lstStyle/>
        <a:p>
          <a:pPr rtl="0"/>
          <a:r>
            <a:rPr lang="en-IN" b="1" smtClean="0"/>
            <a:t>3</a:t>
          </a:r>
          <a:r>
            <a:rPr lang="en-IN" b="1" baseline="30000" smtClean="0"/>
            <a:t>rd</a:t>
          </a:r>
          <a:r>
            <a:rPr lang="en-IN" b="1" smtClean="0"/>
            <a:t> generation computer</a:t>
          </a:r>
          <a:endParaRPr lang="en-GB"/>
        </a:p>
      </dgm:t>
    </dgm:pt>
    <dgm:pt modelId="{89EBEAFA-D165-40FD-95DF-D991E65DB57C}" type="parTrans" cxnId="{8715031E-A14D-4DEF-86F3-203310B57766}">
      <dgm:prSet/>
      <dgm:spPr/>
      <dgm:t>
        <a:bodyPr/>
        <a:lstStyle/>
        <a:p>
          <a:endParaRPr lang="en-US"/>
        </a:p>
      </dgm:t>
    </dgm:pt>
    <dgm:pt modelId="{A2B99A61-2E14-498C-8A41-21D88A97B33B}" type="sibTrans" cxnId="{8715031E-A14D-4DEF-86F3-203310B57766}">
      <dgm:prSet/>
      <dgm:spPr/>
      <dgm:t>
        <a:bodyPr/>
        <a:lstStyle/>
        <a:p>
          <a:endParaRPr lang="en-US"/>
        </a:p>
      </dgm:t>
    </dgm:pt>
    <dgm:pt modelId="{58DD08D9-7C15-4752-A024-172A73E463E0}" type="pres">
      <dgm:prSet presAssocID="{E4C85D9F-E55D-4F12-9A31-4B5FC660BB7D}" presName="linear" presStyleCnt="0">
        <dgm:presLayoutVars>
          <dgm:animLvl val="lvl"/>
          <dgm:resizeHandles val="exact"/>
        </dgm:presLayoutVars>
      </dgm:prSet>
      <dgm:spPr/>
    </dgm:pt>
    <dgm:pt modelId="{DF0C232F-2F29-4BEE-96DB-867BB6AD6BF5}" type="pres">
      <dgm:prSet presAssocID="{BED39A09-F712-4DEA-8702-64465E78676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715031E-A14D-4DEF-86F3-203310B57766}" srcId="{E4C85D9F-E55D-4F12-9A31-4B5FC660BB7D}" destId="{BED39A09-F712-4DEA-8702-64465E786765}" srcOrd="0" destOrd="0" parTransId="{89EBEAFA-D165-40FD-95DF-D991E65DB57C}" sibTransId="{A2B99A61-2E14-498C-8A41-21D88A97B33B}"/>
    <dgm:cxn modelId="{D27E5F7E-30CA-419A-BEC7-ED649D1936FB}" type="presOf" srcId="{E4C85D9F-E55D-4F12-9A31-4B5FC660BB7D}" destId="{58DD08D9-7C15-4752-A024-172A73E463E0}" srcOrd="0" destOrd="0" presId="urn:microsoft.com/office/officeart/2005/8/layout/vList2"/>
    <dgm:cxn modelId="{8690AE01-9706-4D87-816B-C10B468EC06E}" type="presOf" srcId="{BED39A09-F712-4DEA-8702-64465E786765}" destId="{DF0C232F-2F29-4BEE-96DB-867BB6AD6BF5}" srcOrd="0" destOrd="0" presId="urn:microsoft.com/office/officeart/2005/8/layout/vList2"/>
    <dgm:cxn modelId="{E6CBFFD8-C42D-4CAC-8B1E-595A97B24293}" type="presParOf" srcId="{58DD08D9-7C15-4752-A024-172A73E463E0}" destId="{DF0C232F-2F29-4BEE-96DB-867BB6AD6B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5ABD221-F62E-4B61-A500-A9A1413C072E}" type="doc">
      <dgm:prSet loTypeId="urn:microsoft.com/office/officeart/2005/8/layout/hChevron3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1F269AE4-C05B-4881-B545-7160017A74FD}">
      <dgm:prSet/>
      <dgm:spPr/>
      <dgm:t>
        <a:bodyPr/>
        <a:lstStyle/>
        <a:p>
          <a:pPr rtl="0"/>
          <a:r>
            <a:rPr lang="en-IN" dirty="0" smtClean="0"/>
            <a:t>Hard ware</a:t>
          </a:r>
          <a:endParaRPr lang="en-GB" dirty="0"/>
        </a:p>
      </dgm:t>
    </dgm:pt>
    <dgm:pt modelId="{7C5B2077-43F6-47D5-9CE4-61A4E2F11357}" type="parTrans" cxnId="{25EA3E8B-5D1C-415A-8448-56A357A923BE}">
      <dgm:prSet/>
      <dgm:spPr/>
      <dgm:t>
        <a:bodyPr/>
        <a:lstStyle/>
        <a:p>
          <a:endParaRPr lang="en-US"/>
        </a:p>
      </dgm:t>
    </dgm:pt>
    <dgm:pt modelId="{C8D7BA4B-A864-4469-B5A3-B6268E8DB896}" type="sibTrans" cxnId="{25EA3E8B-5D1C-415A-8448-56A357A923BE}">
      <dgm:prSet/>
      <dgm:spPr/>
      <dgm:t>
        <a:bodyPr/>
        <a:lstStyle/>
        <a:p>
          <a:endParaRPr lang="en-US"/>
        </a:p>
      </dgm:t>
    </dgm:pt>
    <dgm:pt modelId="{E5783D49-E274-43C0-A670-1E173EBB0444}" type="pres">
      <dgm:prSet presAssocID="{85ABD221-F62E-4B61-A500-A9A1413C072E}" presName="Name0" presStyleCnt="0">
        <dgm:presLayoutVars>
          <dgm:dir/>
          <dgm:resizeHandles val="exact"/>
        </dgm:presLayoutVars>
      </dgm:prSet>
      <dgm:spPr/>
    </dgm:pt>
    <dgm:pt modelId="{D90AB70E-D261-4A5F-979D-645EC6FD10AF}" type="pres">
      <dgm:prSet presAssocID="{1F269AE4-C05B-4881-B545-7160017A74FD}" presName="parTxOnly" presStyleLbl="node1" presStyleIdx="0" presStyleCnt="1">
        <dgm:presLayoutVars>
          <dgm:bulletEnabled val="1"/>
        </dgm:presLayoutVars>
      </dgm:prSet>
      <dgm:spPr/>
    </dgm:pt>
  </dgm:ptLst>
  <dgm:cxnLst>
    <dgm:cxn modelId="{25EA3E8B-5D1C-415A-8448-56A357A923BE}" srcId="{85ABD221-F62E-4B61-A500-A9A1413C072E}" destId="{1F269AE4-C05B-4881-B545-7160017A74FD}" srcOrd="0" destOrd="0" parTransId="{7C5B2077-43F6-47D5-9CE4-61A4E2F11357}" sibTransId="{C8D7BA4B-A864-4469-B5A3-B6268E8DB896}"/>
    <dgm:cxn modelId="{A3B68556-FEBC-4738-8A3B-B20BD277F8EA}" type="presOf" srcId="{1F269AE4-C05B-4881-B545-7160017A74FD}" destId="{D90AB70E-D261-4A5F-979D-645EC6FD10AF}" srcOrd="0" destOrd="0" presId="urn:microsoft.com/office/officeart/2005/8/layout/hChevron3"/>
    <dgm:cxn modelId="{CF3DD25F-3560-4D72-8E8C-8285823AC7CC}" type="presOf" srcId="{85ABD221-F62E-4B61-A500-A9A1413C072E}" destId="{E5783D49-E274-43C0-A670-1E173EBB0444}" srcOrd="0" destOrd="0" presId="urn:microsoft.com/office/officeart/2005/8/layout/hChevron3"/>
    <dgm:cxn modelId="{48B687A8-2FD7-45AB-B268-53E80766A9A5}" type="presParOf" srcId="{E5783D49-E274-43C0-A670-1E173EBB0444}" destId="{D90AB70E-D261-4A5F-979D-645EC6FD10AF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A236F56-C1EE-449C-A50E-C83B6E4144B0}" type="doc">
      <dgm:prSet loTypeId="urn:microsoft.com/office/officeart/2005/8/layout/chevron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43987E14-F947-418B-BED6-8C04289819BA}">
      <dgm:prSet/>
      <dgm:spPr/>
      <dgm:t>
        <a:bodyPr/>
        <a:lstStyle/>
        <a:p>
          <a:pPr rtl="0"/>
          <a:r>
            <a:rPr lang="en-IN" smtClean="0"/>
            <a:t>Software</a:t>
          </a:r>
          <a:endParaRPr lang="en-GB"/>
        </a:p>
      </dgm:t>
    </dgm:pt>
    <dgm:pt modelId="{C6B2A9A1-E912-4205-8891-D2DBC39C705A}" type="parTrans" cxnId="{A7636538-DACC-4992-B1AD-A37C92F0ABFE}">
      <dgm:prSet/>
      <dgm:spPr/>
      <dgm:t>
        <a:bodyPr/>
        <a:lstStyle/>
        <a:p>
          <a:endParaRPr lang="en-US"/>
        </a:p>
      </dgm:t>
    </dgm:pt>
    <dgm:pt modelId="{C9BAE3C9-5542-4C97-AF1E-11B0EDA6FBA2}" type="sibTrans" cxnId="{A7636538-DACC-4992-B1AD-A37C92F0ABFE}">
      <dgm:prSet/>
      <dgm:spPr/>
      <dgm:t>
        <a:bodyPr/>
        <a:lstStyle/>
        <a:p>
          <a:endParaRPr lang="en-US"/>
        </a:p>
      </dgm:t>
    </dgm:pt>
    <dgm:pt modelId="{0A38289F-CEC9-4FC9-870D-B8A779D6467C}" type="pres">
      <dgm:prSet presAssocID="{2A236F56-C1EE-449C-A50E-C83B6E4144B0}" presName="linearFlow" presStyleCnt="0">
        <dgm:presLayoutVars>
          <dgm:dir/>
          <dgm:animLvl val="lvl"/>
          <dgm:resizeHandles val="exact"/>
        </dgm:presLayoutVars>
      </dgm:prSet>
      <dgm:spPr/>
    </dgm:pt>
    <dgm:pt modelId="{8A371FDC-A4A1-4E34-8292-A195265AB9E7}" type="pres">
      <dgm:prSet presAssocID="{43987E14-F947-418B-BED6-8C04289819BA}" presName="composite" presStyleCnt="0"/>
      <dgm:spPr/>
    </dgm:pt>
    <dgm:pt modelId="{A4D4F7E8-C7C5-4FC8-A295-F511B042B0BA}" type="pres">
      <dgm:prSet presAssocID="{43987E14-F947-418B-BED6-8C04289819BA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10DA21D7-C03C-4D19-97D2-28158FC7ACB7}" type="pres">
      <dgm:prSet presAssocID="{43987E14-F947-418B-BED6-8C04289819BA}" presName="descendantText" presStyleLbl="alignAcc1" presStyleIdx="0" presStyleCnt="1" custScaleX="64926">
        <dgm:presLayoutVars>
          <dgm:bulletEnabled val="1"/>
        </dgm:presLayoutVars>
      </dgm:prSet>
      <dgm:spPr/>
    </dgm:pt>
  </dgm:ptLst>
  <dgm:cxnLst>
    <dgm:cxn modelId="{426D8916-590E-4B87-9291-9D230769678E}" type="presOf" srcId="{2A236F56-C1EE-449C-A50E-C83B6E4144B0}" destId="{0A38289F-CEC9-4FC9-870D-B8A779D6467C}" srcOrd="0" destOrd="0" presId="urn:microsoft.com/office/officeart/2005/8/layout/chevron2"/>
    <dgm:cxn modelId="{DEBB2FD7-A84F-44E1-85DB-83122312C2BD}" type="presOf" srcId="{43987E14-F947-418B-BED6-8C04289819BA}" destId="{A4D4F7E8-C7C5-4FC8-A295-F511B042B0BA}" srcOrd="0" destOrd="0" presId="urn:microsoft.com/office/officeart/2005/8/layout/chevron2"/>
    <dgm:cxn modelId="{A7636538-DACC-4992-B1AD-A37C92F0ABFE}" srcId="{2A236F56-C1EE-449C-A50E-C83B6E4144B0}" destId="{43987E14-F947-418B-BED6-8C04289819BA}" srcOrd="0" destOrd="0" parTransId="{C6B2A9A1-E912-4205-8891-D2DBC39C705A}" sibTransId="{C9BAE3C9-5542-4C97-AF1E-11B0EDA6FBA2}"/>
    <dgm:cxn modelId="{0A351F2F-D31E-427F-9AA0-80B1B0641EC8}" type="presParOf" srcId="{0A38289F-CEC9-4FC9-870D-B8A779D6467C}" destId="{8A371FDC-A4A1-4E34-8292-A195265AB9E7}" srcOrd="0" destOrd="0" presId="urn:microsoft.com/office/officeart/2005/8/layout/chevron2"/>
    <dgm:cxn modelId="{25EB4741-3DAB-408C-A85C-A1A0F309D3BA}" type="presParOf" srcId="{8A371FDC-A4A1-4E34-8292-A195265AB9E7}" destId="{A4D4F7E8-C7C5-4FC8-A295-F511B042B0BA}" srcOrd="0" destOrd="0" presId="urn:microsoft.com/office/officeart/2005/8/layout/chevron2"/>
    <dgm:cxn modelId="{460CC4F6-565E-4379-B7D8-E240FF58A62C}" type="presParOf" srcId="{8A371FDC-A4A1-4E34-8292-A195265AB9E7}" destId="{10DA21D7-C03C-4D19-97D2-28158FC7AC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118B63C-1602-49F3-85B8-02C21F9BFD34}" type="doc">
      <dgm:prSet loTypeId="urn:microsoft.com/office/officeart/2005/8/layout/defaul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94013D8-7F1A-42C4-BA24-9636291DF389}">
      <dgm:prSet/>
      <dgm:spPr>
        <a:noFill/>
        <a:ln>
          <a:noFill/>
        </a:ln>
      </dgm:spPr>
      <dgm:t>
        <a:bodyPr/>
        <a:lstStyle/>
        <a:p>
          <a:pPr rtl="0"/>
          <a:r>
            <a:rPr lang="en-IN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Thank you</a:t>
          </a:r>
          <a:endParaRPr lang="en-GB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gm:t>
    </dgm:pt>
    <dgm:pt modelId="{C86CE9B1-2EC7-41E3-9B06-A7537DB50873}" type="parTrans" cxnId="{22BDA405-8029-4CDE-93F0-BC7755853CC2}">
      <dgm:prSet/>
      <dgm:spPr/>
      <dgm:t>
        <a:bodyPr/>
        <a:lstStyle/>
        <a:p>
          <a:endParaRPr lang="en-US"/>
        </a:p>
      </dgm:t>
    </dgm:pt>
    <dgm:pt modelId="{ECD92D92-045C-474E-AEAE-EAD417F200C8}" type="sibTrans" cxnId="{22BDA405-8029-4CDE-93F0-BC7755853CC2}">
      <dgm:prSet/>
      <dgm:spPr/>
      <dgm:t>
        <a:bodyPr/>
        <a:lstStyle/>
        <a:p>
          <a:endParaRPr lang="en-US"/>
        </a:p>
      </dgm:t>
    </dgm:pt>
    <dgm:pt modelId="{7C437E28-60C5-4E79-AB9B-623AFDA0019A}" type="pres">
      <dgm:prSet presAssocID="{E118B63C-1602-49F3-85B8-02C21F9BFD34}" presName="diagram" presStyleCnt="0">
        <dgm:presLayoutVars>
          <dgm:dir/>
          <dgm:resizeHandles val="exact"/>
        </dgm:presLayoutVars>
      </dgm:prSet>
      <dgm:spPr/>
    </dgm:pt>
    <dgm:pt modelId="{214AC955-F7A9-43F5-A684-C76597EFE3E8}" type="pres">
      <dgm:prSet presAssocID="{694013D8-7F1A-42C4-BA24-9636291DF389}" presName="node" presStyleLbl="node1" presStyleIdx="0" presStyleCnt="1" custScaleX="132276">
        <dgm:presLayoutVars>
          <dgm:bulletEnabled val="1"/>
        </dgm:presLayoutVars>
      </dgm:prSet>
      <dgm:spPr/>
    </dgm:pt>
  </dgm:ptLst>
  <dgm:cxnLst>
    <dgm:cxn modelId="{F54288DD-C16C-4A9E-BEBA-6C88D4C25641}" type="presOf" srcId="{E118B63C-1602-49F3-85B8-02C21F9BFD34}" destId="{7C437E28-60C5-4E79-AB9B-623AFDA0019A}" srcOrd="0" destOrd="0" presId="urn:microsoft.com/office/officeart/2005/8/layout/default"/>
    <dgm:cxn modelId="{22BDA405-8029-4CDE-93F0-BC7755853CC2}" srcId="{E118B63C-1602-49F3-85B8-02C21F9BFD34}" destId="{694013D8-7F1A-42C4-BA24-9636291DF389}" srcOrd="0" destOrd="0" parTransId="{C86CE9B1-2EC7-41E3-9B06-A7537DB50873}" sibTransId="{ECD92D92-045C-474E-AEAE-EAD417F200C8}"/>
    <dgm:cxn modelId="{3EB17C62-D4A3-4F9C-9456-C325C55FC166}" type="presOf" srcId="{694013D8-7F1A-42C4-BA24-9636291DF389}" destId="{214AC955-F7A9-43F5-A684-C76597EFE3E8}" srcOrd="0" destOrd="0" presId="urn:microsoft.com/office/officeart/2005/8/layout/default"/>
    <dgm:cxn modelId="{3F91B713-E1B8-4049-9B3D-94DD09318251}" type="presParOf" srcId="{7C437E28-60C5-4E79-AB9B-623AFDA0019A}" destId="{214AC955-F7A9-43F5-A684-C76597EFE3E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30D12-D2D0-4390-B263-2BB770BD0A2A}">
      <dsp:nvSpPr>
        <dsp:cNvPr id="0" name=""/>
        <dsp:cNvSpPr/>
      </dsp:nvSpPr>
      <dsp:spPr>
        <a:xfrm>
          <a:off x="2011362" y="0"/>
          <a:ext cx="6492875" cy="64928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smtClean="0"/>
            <a:t>A computer is a </a:t>
          </a:r>
          <a:r>
            <a:rPr lang="en-GB" sz="2300" kern="1200" smtClean="0">
              <a:hlinkClick xmlns:r="http://schemas.openxmlformats.org/officeDocument/2006/relationships" r:id="rId1"/>
            </a:rPr>
            <a:t>machine</a:t>
          </a:r>
          <a:r>
            <a:rPr lang="en-GB" sz="2300" kern="1200" smtClean="0"/>
            <a:t> that can be programmed to </a:t>
          </a:r>
          <a:r>
            <a:rPr lang="en-GB" sz="2300" kern="1200" smtClean="0">
              <a:hlinkClick xmlns:r="http://schemas.openxmlformats.org/officeDocument/2006/relationships" r:id="rId2"/>
            </a:rPr>
            <a:t>carry out</a:t>
          </a:r>
          <a:r>
            <a:rPr lang="en-GB" sz="2300" kern="1200" smtClean="0"/>
            <a:t> sequences of </a:t>
          </a:r>
          <a:r>
            <a:rPr lang="en-GB" sz="2300" kern="1200" smtClean="0">
              <a:hlinkClick xmlns:r="http://schemas.openxmlformats.org/officeDocument/2006/relationships" r:id="rId3"/>
            </a:rPr>
            <a:t>arithmetic</a:t>
          </a:r>
          <a:r>
            <a:rPr lang="en-GB" sz="2300" kern="1200" smtClean="0"/>
            <a:t> or </a:t>
          </a:r>
          <a:r>
            <a:rPr lang="en-GB" sz="2300" kern="1200" smtClean="0">
              <a:hlinkClick xmlns:r="http://schemas.openxmlformats.org/officeDocument/2006/relationships" r:id="rId4"/>
            </a:rPr>
            <a:t>logical operations</a:t>
          </a:r>
          <a:r>
            <a:rPr lang="en-GB" sz="2300" kern="1200" smtClean="0"/>
            <a:t> (</a:t>
          </a:r>
          <a:r>
            <a:rPr lang="en-GB" sz="2300" kern="1200" smtClean="0">
              <a:hlinkClick xmlns:r="http://schemas.openxmlformats.org/officeDocument/2006/relationships" r:id="rId5"/>
            </a:rPr>
            <a:t>computation</a:t>
          </a:r>
          <a:r>
            <a:rPr lang="en-GB" sz="2300" kern="1200" smtClean="0"/>
            <a:t>) automatically. Modern </a:t>
          </a:r>
          <a:r>
            <a:rPr lang="en-GB" sz="2300" kern="1200" smtClean="0">
              <a:hlinkClick xmlns:r="http://schemas.openxmlformats.org/officeDocument/2006/relationships" r:id="rId6"/>
            </a:rPr>
            <a:t>digital electronic</a:t>
          </a:r>
          <a:r>
            <a:rPr lang="en-GB" sz="2300" kern="1200" smtClean="0"/>
            <a:t> computers can perform generic sets of operations known as </a:t>
          </a:r>
          <a:r>
            <a:rPr lang="en-GB" sz="2300" kern="1200" smtClean="0">
              <a:hlinkClick xmlns:r="http://schemas.openxmlformats.org/officeDocument/2006/relationships" r:id="rId7"/>
            </a:rPr>
            <a:t>programs</a:t>
          </a:r>
          <a:r>
            <a:rPr lang="en-GB" sz="2300" kern="1200" smtClean="0"/>
            <a:t>. These programs enable computers to perform a wide range of tasks. A computer system is a nominally complete computer that includes the </a:t>
          </a:r>
          <a:r>
            <a:rPr lang="en-GB" sz="2300" kern="1200" smtClean="0">
              <a:hlinkClick xmlns:r="http://schemas.openxmlformats.org/officeDocument/2006/relationships" r:id="rId8"/>
            </a:rPr>
            <a:t>hardware</a:t>
          </a:r>
          <a:r>
            <a:rPr lang="en-GB" sz="2300" kern="1200" smtClean="0"/>
            <a:t>,</a:t>
          </a:r>
          <a:endParaRPr lang="en-GB" sz="2300" kern="1200"/>
        </a:p>
      </dsp:txBody>
      <dsp:txXfrm>
        <a:off x="2962222" y="950860"/>
        <a:ext cx="4591155" cy="4591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EA7AA-DD43-4A5F-84EC-D755FAE5A655}">
      <dsp:nvSpPr>
        <dsp:cNvPr id="0" name=""/>
        <dsp:cNvSpPr/>
      </dsp:nvSpPr>
      <dsp:spPr>
        <a:xfrm>
          <a:off x="1760347" y="0"/>
          <a:ext cx="1325417" cy="132541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91C72A1B-A551-4899-A418-019CF340D408}">
      <dsp:nvSpPr>
        <dsp:cNvPr id="0" name=""/>
        <dsp:cNvSpPr/>
      </dsp:nvSpPr>
      <dsp:spPr>
        <a:xfrm>
          <a:off x="2227119" y="72"/>
          <a:ext cx="7071586" cy="1325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  <a:sp3d extrusionH="28000" prstMaterial="matte"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What is computer</a:t>
          </a:r>
          <a:endParaRPr lang="en-GB" sz="6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27119" y="72"/>
        <a:ext cx="7071586" cy="13254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C2BFE-621C-4000-8A81-3CD6B0425BD9}">
      <dsp:nvSpPr>
        <dsp:cNvPr id="0" name=""/>
        <dsp:cNvSpPr/>
      </dsp:nvSpPr>
      <dsp:spPr>
        <a:xfrm>
          <a:off x="200568" y="421"/>
          <a:ext cx="10114462" cy="132471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Picture of computers</a:t>
          </a:r>
          <a:endParaRPr lang="en-GB" sz="6500" kern="1200" dirty="0"/>
        </a:p>
      </dsp:txBody>
      <dsp:txXfrm>
        <a:off x="862928" y="421"/>
        <a:ext cx="8789743" cy="13247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1F4B9-58A0-4EA5-A844-F87CAA9141E9}">
      <dsp:nvSpPr>
        <dsp:cNvPr id="0" name=""/>
        <dsp:cNvSpPr/>
      </dsp:nvSpPr>
      <dsp:spPr>
        <a:xfrm rot="10800000">
          <a:off x="1116306" y="1092227"/>
          <a:ext cx="2794645" cy="140782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0814" tIns="125730" rIns="234696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What is keyboard</a:t>
          </a:r>
          <a:endParaRPr lang="en-GB" sz="3300" kern="1200" dirty="0"/>
        </a:p>
      </dsp:txBody>
      <dsp:txXfrm rot="10800000">
        <a:off x="1468263" y="1092227"/>
        <a:ext cx="2442688" cy="1407829"/>
      </dsp:txXfrm>
    </dsp:sp>
    <dsp:sp modelId="{728047D7-B110-4258-9A8B-DE66E57CD2C3}">
      <dsp:nvSpPr>
        <dsp:cNvPr id="0" name=""/>
        <dsp:cNvSpPr/>
      </dsp:nvSpPr>
      <dsp:spPr>
        <a:xfrm>
          <a:off x="291522" y="1092227"/>
          <a:ext cx="1649567" cy="14078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FADF4-8B63-41E2-B67A-BEE568DE9376}">
      <dsp:nvSpPr>
        <dsp:cNvPr id="0" name=""/>
        <dsp:cNvSpPr/>
      </dsp:nvSpPr>
      <dsp:spPr>
        <a:xfrm>
          <a:off x="5134" y="0"/>
          <a:ext cx="9454797" cy="106045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181FE-AAAF-4B11-9B26-30FB064E7B41}">
      <dsp:nvSpPr>
        <dsp:cNvPr id="0" name=""/>
        <dsp:cNvSpPr/>
      </dsp:nvSpPr>
      <dsp:spPr>
        <a:xfrm>
          <a:off x="2526413" y="265112"/>
          <a:ext cx="7984051" cy="1060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i="1" kern="1200" dirty="0" smtClean="0"/>
            <a:t>Difference between keyboard and mouse</a:t>
          </a:r>
          <a:endParaRPr lang="en-GB" sz="3400" kern="1200" dirty="0"/>
        </a:p>
      </dsp:txBody>
      <dsp:txXfrm>
        <a:off x="2557473" y="296172"/>
        <a:ext cx="7921931" cy="9983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C2D2A-5C5E-4618-8591-C6D26F70A479}">
      <dsp:nvSpPr>
        <dsp:cNvPr id="0" name=""/>
        <dsp:cNvSpPr/>
      </dsp:nvSpPr>
      <dsp:spPr>
        <a:xfrm>
          <a:off x="845081" y="0"/>
          <a:ext cx="1600200" cy="1600200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66790-9D1C-48C2-90FE-7D94A950FDC6}">
      <dsp:nvSpPr>
        <dsp:cNvPr id="0" name=""/>
        <dsp:cNvSpPr/>
      </dsp:nvSpPr>
      <dsp:spPr>
        <a:xfrm>
          <a:off x="1243337" y="160176"/>
          <a:ext cx="1843817" cy="11376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mouse</a:t>
          </a:r>
          <a:endParaRPr lang="en-GB" sz="3900" kern="1200"/>
        </a:p>
      </dsp:txBody>
      <dsp:txXfrm>
        <a:off x="1298872" y="215711"/>
        <a:ext cx="1732747" cy="10265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099B9-88EF-4675-A666-CCD681D761B9}">
      <dsp:nvSpPr>
        <dsp:cNvPr id="0" name=""/>
        <dsp:cNvSpPr/>
      </dsp:nvSpPr>
      <dsp:spPr>
        <a:xfrm>
          <a:off x="0" y="0"/>
          <a:ext cx="3932237" cy="160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smtClean="0"/>
            <a:t>2</a:t>
          </a:r>
          <a:r>
            <a:rPr lang="en-US" sz="2200" b="1" kern="1200" baseline="30000" smtClean="0"/>
            <a:t>nd</a:t>
          </a:r>
          <a:r>
            <a:rPr lang="en-US" sz="2200" b="1" kern="1200" smtClean="0"/>
            <a:t>generation computer </a:t>
          </a:r>
          <a:endParaRPr lang="en-GB" sz="2200" kern="1200"/>
        </a:p>
      </dsp:txBody>
      <dsp:txXfrm>
        <a:off x="0" y="640080"/>
        <a:ext cx="3932237" cy="640080"/>
      </dsp:txXfrm>
    </dsp:sp>
    <dsp:sp modelId="{44350DDB-7619-40ED-9996-045B08310A11}">
      <dsp:nvSpPr>
        <dsp:cNvPr id="0" name=""/>
        <dsp:cNvSpPr/>
      </dsp:nvSpPr>
      <dsp:spPr>
        <a:xfrm>
          <a:off x="1699685" y="96012"/>
          <a:ext cx="532866" cy="53286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7137BF-06E5-40C1-A78A-5A99B4FD1227}">
      <dsp:nvSpPr>
        <dsp:cNvPr id="0" name=""/>
        <dsp:cNvSpPr/>
      </dsp:nvSpPr>
      <dsp:spPr>
        <a:xfrm>
          <a:off x="157289" y="1280160"/>
          <a:ext cx="3617658" cy="240030"/>
        </a:xfrm>
        <a:prstGeom prst="leftRight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70497-CE92-4A46-B57E-8F8B69F0795D}">
      <dsp:nvSpPr>
        <dsp:cNvPr id="0" name=""/>
        <dsp:cNvSpPr/>
      </dsp:nvSpPr>
      <dsp:spPr>
        <a:xfrm>
          <a:off x="1920" y="0"/>
          <a:ext cx="3535557" cy="1280160"/>
        </a:xfrm>
        <a:prstGeom prst="chevron">
          <a:avLst>
            <a:gd name="adj" fmla="val 4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032A34-650E-4EF6-B992-7351C608D6F9}">
      <dsp:nvSpPr>
        <dsp:cNvPr id="0" name=""/>
        <dsp:cNvSpPr/>
      </dsp:nvSpPr>
      <dsp:spPr>
        <a:xfrm>
          <a:off x="944735" y="320039"/>
          <a:ext cx="2985581" cy="1280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/>
            <a:t>3</a:t>
          </a:r>
          <a:r>
            <a:rPr lang="en-IN" sz="2800" kern="1200" baseline="30000" dirty="0" smtClean="0"/>
            <a:t>rd</a:t>
          </a:r>
          <a:r>
            <a:rPr lang="en-IN" sz="2800" kern="1200" dirty="0" smtClean="0"/>
            <a:t> generation computer</a:t>
          </a:r>
          <a:endParaRPr lang="en-GB" sz="2800" kern="1200" dirty="0"/>
        </a:p>
      </dsp:txBody>
      <dsp:txXfrm>
        <a:off x="982230" y="357534"/>
        <a:ext cx="2910591" cy="12051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33C99-C43B-451A-9A9C-3D723CC069A4}">
      <dsp:nvSpPr>
        <dsp:cNvPr id="0" name=""/>
        <dsp:cNvSpPr/>
      </dsp:nvSpPr>
      <dsp:spPr>
        <a:xfrm>
          <a:off x="0" y="397668"/>
          <a:ext cx="10515600" cy="530225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25522-2E89-4570-9FC4-9CDB9A230D71}">
      <dsp:nvSpPr>
        <dsp:cNvPr id="0" name=""/>
        <dsp:cNvSpPr/>
      </dsp:nvSpPr>
      <dsp:spPr>
        <a:xfrm>
          <a:off x="3585" y="0"/>
          <a:ext cx="9456868" cy="530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 smtClean="0"/>
            <a:t>Comparison between 2</a:t>
          </a:r>
          <a:r>
            <a:rPr lang="en-IN" sz="1800" kern="1200" baseline="30000" dirty="0" smtClean="0"/>
            <a:t>nd</a:t>
          </a:r>
          <a:r>
            <a:rPr lang="en-IN" sz="1800" kern="1200" dirty="0" smtClean="0"/>
            <a:t> and 3</a:t>
          </a:r>
          <a:r>
            <a:rPr lang="en-IN" sz="1800" kern="1200" baseline="30000" dirty="0" smtClean="0"/>
            <a:t>rd</a:t>
          </a:r>
          <a:r>
            <a:rPr lang="en-IN" sz="1800" kern="1200" dirty="0" smtClean="0"/>
            <a:t> generation computer</a:t>
          </a:r>
          <a:endParaRPr lang="en-GB" sz="1800" kern="1200" dirty="0"/>
        </a:p>
      </dsp:txBody>
      <dsp:txXfrm>
        <a:off x="3585" y="0"/>
        <a:ext cx="9456868" cy="530225"/>
      </dsp:txXfrm>
    </dsp:sp>
    <dsp:sp modelId="{355DC05B-8A14-4CAF-B6AB-E91E3BA59355}">
      <dsp:nvSpPr>
        <dsp:cNvPr id="0" name=""/>
        <dsp:cNvSpPr/>
      </dsp:nvSpPr>
      <dsp:spPr>
        <a:xfrm>
          <a:off x="4665741" y="596503"/>
          <a:ext cx="132556" cy="1325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40F4D-E9B0-47FF-B4F7-49088F8A32B0}">
      <dsp:nvSpPr>
        <dsp:cNvPr id="0" name=""/>
        <dsp:cNvSpPr/>
      </dsp:nvSpPr>
      <dsp:spPr>
        <a:xfrm>
          <a:off x="0" y="8125"/>
          <a:ext cx="5157787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b="1" kern="1200" smtClean="0"/>
            <a:t>2</a:t>
          </a:r>
          <a:r>
            <a:rPr lang="en-IN" sz="3200" b="1" kern="1200" baseline="30000" smtClean="0"/>
            <a:t>nd</a:t>
          </a:r>
          <a:r>
            <a:rPr lang="en-IN" sz="3200" b="1" kern="1200" smtClean="0"/>
            <a:t> generation computer</a:t>
          </a:r>
          <a:endParaRPr lang="en-GB" sz="3200" kern="1200"/>
        </a:p>
      </dsp:txBody>
      <dsp:txXfrm>
        <a:off x="37467" y="45592"/>
        <a:ext cx="5082853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C232F-2F29-4BEE-96DB-867BB6AD6BF5}">
      <dsp:nvSpPr>
        <dsp:cNvPr id="0" name=""/>
        <dsp:cNvSpPr/>
      </dsp:nvSpPr>
      <dsp:spPr>
        <a:xfrm>
          <a:off x="0" y="8125"/>
          <a:ext cx="518318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b="1" kern="1200" smtClean="0"/>
            <a:t>3</a:t>
          </a:r>
          <a:r>
            <a:rPr lang="en-IN" sz="3200" b="1" kern="1200" baseline="30000" smtClean="0"/>
            <a:t>rd</a:t>
          </a:r>
          <a:r>
            <a:rPr lang="en-IN" sz="3200" b="1" kern="1200" smtClean="0"/>
            <a:t> generation computer</a:t>
          </a:r>
          <a:endParaRPr lang="en-GB" sz="3200" kern="1200"/>
        </a:p>
      </dsp:txBody>
      <dsp:txXfrm>
        <a:off x="37467" y="45592"/>
        <a:ext cx="5108254" cy="6925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0AB70E-D261-4A5F-979D-645EC6FD10AF}">
      <dsp:nvSpPr>
        <dsp:cNvPr id="0" name=""/>
        <dsp:cNvSpPr/>
      </dsp:nvSpPr>
      <dsp:spPr>
        <a:xfrm>
          <a:off x="5134" y="0"/>
          <a:ext cx="10505330" cy="1325563"/>
        </a:xfrm>
        <a:prstGeom prst="homePlat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710" tIns="173355" rIns="86678" bIns="17335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6500" kern="1200" dirty="0" smtClean="0"/>
            <a:t>Hard ware</a:t>
          </a:r>
          <a:endParaRPr lang="en-GB" sz="6500" kern="1200" dirty="0"/>
        </a:p>
      </dsp:txBody>
      <dsp:txXfrm>
        <a:off x="5134" y="0"/>
        <a:ext cx="10173939" cy="132556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4F7E8-C7C5-4FC8-A295-F511B042B0BA}">
      <dsp:nvSpPr>
        <dsp:cNvPr id="0" name=""/>
        <dsp:cNvSpPr/>
      </dsp:nvSpPr>
      <dsp:spPr>
        <a:xfrm rot="5400000">
          <a:off x="1362112" y="198834"/>
          <a:ext cx="1325563" cy="927894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kern="1200" smtClean="0"/>
            <a:t>Software</a:t>
          </a:r>
          <a:endParaRPr lang="en-GB" sz="1900" kern="1200"/>
        </a:p>
      </dsp:txBody>
      <dsp:txXfrm rot="-5400000">
        <a:off x="1560947" y="463946"/>
        <a:ext cx="927894" cy="397669"/>
      </dsp:txXfrm>
    </dsp:sp>
    <dsp:sp modelId="{10DA21D7-C03C-4D19-97D2-28158FC7ACB7}">
      <dsp:nvSpPr>
        <dsp:cNvPr id="0" name=""/>
        <dsp:cNvSpPr/>
      </dsp:nvSpPr>
      <dsp:spPr>
        <a:xfrm rot="5400000">
          <a:off x="5527547" y="-2737483"/>
          <a:ext cx="861615" cy="63365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AC955-F7A9-43F5-A684-C76597EFE3E8}">
      <dsp:nvSpPr>
        <dsp:cNvPr id="0" name=""/>
        <dsp:cNvSpPr/>
      </dsp:nvSpPr>
      <dsp:spPr>
        <a:xfrm>
          <a:off x="653146" y="575"/>
          <a:ext cx="5758536" cy="261205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65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Thank you</a:t>
          </a:r>
          <a:endParaRPr lang="en-GB" sz="65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sp:txBody>
      <dsp:txXfrm>
        <a:off x="653146" y="575"/>
        <a:ext cx="5758536" cy="2612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42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367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6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60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41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32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322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60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34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87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49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3E208-7177-42AC-B810-166D2C2918B6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014A9-0530-419C-9BB8-86AF02822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34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5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8.xml"/><Relationship Id="rId7" Type="http://schemas.openxmlformats.org/officeDocument/2006/relationships/hyperlink" Target="https://www.bing.com/images/search?q=3rd+generation+putter&amp;id=A508A44A7BD90FF394AF1D528CA8202ED9C4BA7E&amp;FORM=IQFRBA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ng.com/ck/a?!&amp;&amp;p=4c76112d3f796171JmltdHM9MTcwNjE0MDgwMCZpZ3VpZD0wNWQxZTExOC1hMDliLTZkYjUtMmM0My1mMjg5YTEyOTZjOGEmaW5zaWQ9NTkyNQ&amp;ptn=3&amp;ver=2&amp;hsh=3&amp;fclid=05d1e118-a09b-6db5-2c43-f289a1296c8a&amp;psq=hardware+vs+software&amp;u=a1aHR0cHM6Ly9ieWp1cy5jb20vZnJlZS1pYXMtcHJlcC9kaWZmZXJlbmNlLWJldHdlZW4taGFyZHdhcmUtYW5kLXNvZnR3YXJlLw&amp;ntb=1" TargetMode="External"/><Relationship Id="rId13" Type="http://schemas.openxmlformats.org/officeDocument/2006/relationships/hyperlink" Target="https://www.bing.com/ck/a?!&amp;&amp;p=cabc5544f564af8dJmltdHM9MTcwNjE0MDgwMCZpZ3VpZD0wNWQxZTExOC1hMDliLTZkYjUtMmM0My1mMjg5YTEyOTZjOGEmaW5zaWQ9NTkzMA&amp;ptn=3&amp;ver=2&amp;hsh=3&amp;fclid=05d1e118-a09b-6db5-2c43-f289a1296c8a&amp;psq=hardware+vs+software&amp;u=a1aHR0cHM6Ly93d3cuemRuZXQuY29tL2VkdWNhdGlvbi9jb21wdXRlcnMtdGVjaC9oYXJkd2FyZS12cy1zb2Z0d2FyZS8&amp;ntb=1" TargetMode="External"/><Relationship Id="rId18" Type="http://schemas.openxmlformats.org/officeDocument/2006/relationships/hyperlink" Target="https://www.bing.com/ck/a?!&amp;&amp;p=24e78c430d8dd96fJmltdHM9MTcwNjE0MDgwMCZpZ3VpZD0wNWQxZTExOC1hMDliLTZkYjUtMmM0My1mMjg5YTEyOTZjOGEmaW5zaWQ9NTkzNQ&amp;ptn=3&amp;ver=2&amp;hsh=3&amp;fclid=05d1e118-a09b-6db5-2c43-f289a1296c8a&amp;psq=hardware+vs+software&amp;u=a1aHR0cHM6Ly93d3cuc2hpa3NoYS5jb20vb25saW5lLWNvdXJzZXMvYXJ0aWNsZXMvd2hhdC1pcy10aGUtZGlmZmVyZW5jZS1iZXR3ZWVuLWhhcmR3YXJlLWFuZC1zb2Z0d2FyZS8&amp;ntb=1" TargetMode="External"/><Relationship Id="rId3" Type="http://schemas.openxmlformats.org/officeDocument/2006/relationships/diagramLayout" Target="../diagrams/layout12.xml"/><Relationship Id="rId21" Type="http://schemas.openxmlformats.org/officeDocument/2006/relationships/hyperlink" Target="https://www.bing.com/ck/a?!&amp;&amp;p=e0fe15a4cc095ba8JmltdHM9MTcwNjE0MDgwMCZpZ3VpZD0wNWQxZTExOC1hMDliLTZkYjUtMmM0My1mMjg5YTEyOTZjOGEmaW5zaWQ9NTkzOA&amp;ptn=3&amp;ver=2&amp;hsh=3&amp;fclid=05d1e118-a09b-6db5-2c43-f289a1296c8a&amp;psq=hardware+vs+software&amp;u=a1aHR0cHM6Ly93d3cuemRuZXQuY29tL2VkdWNhdGlvbi9jb21wdXRlcnMtdGVjaC9oYXJkd2FyZS12cy1zb2Z0d2FyZS8&amp;ntb=1" TargetMode="External"/><Relationship Id="rId7" Type="http://schemas.openxmlformats.org/officeDocument/2006/relationships/hyperlink" Target="https://www.bing.com/ck/a?!&amp;&amp;p=000808422bb6750cJmltdHM9MTcwNjE0MDgwMCZpZ3VpZD0wNWQxZTExOC1hMDliLTZkYjUtMmM0My1mMjg5YTEyOTZjOGEmaW5zaWQ9NTkyNA&amp;ptn=3&amp;ver=2&amp;hsh=3&amp;fclid=05d1e118-a09b-6db5-2c43-f289a1296c8a&amp;psq=hardware+vs+software&amp;u=a1aHR0cHM6Ly9ieWp1cy5jb20vZnJlZS1pYXMtcHJlcC9kaWZmZXJlbmNlLWJldHdlZW4taGFyZHdhcmUtYW5kLXNvZnR3YXJlLw&amp;ntb=1" TargetMode="External"/><Relationship Id="rId12" Type="http://schemas.openxmlformats.org/officeDocument/2006/relationships/hyperlink" Target="https://www.bing.com/ck/a?!&amp;&amp;p=85976d7ac58be2e3JmltdHM9MTcwNjE0MDgwMCZpZ3VpZD0wNWQxZTExOC1hMDliLTZkYjUtMmM0My1mMjg5YTEyOTZjOGEmaW5zaWQ9NTkyOQ&amp;ptn=3&amp;ver=2&amp;hsh=3&amp;fclid=05d1e118-a09b-6db5-2c43-f289a1296c8a&amp;psq=hardware+vs+software&amp;u=a1aHR0cHM6Ly93d3cuYmJjLmNvLnVrL2JpdGVzaXplL2d1aWRlcy96N3FxbXNnL3JldmlzaW9uLzE&amp;ntb=1" TargetMode="External"/><Relationship Id="rId17" Type="http://schemas.openxmlformats.org/officeDocument/2006/relationships/hyperlink" Target="https://www.bing.com/ck/a?!&amp;&amp;p=8af0c2bbca95c28eJmltdHM9MTcwNjE0MDgwMCZpZ3VpZD0wNWQxZTExOC1hMDliLTZkYjUtMmM0My1mMjg5YTEyOTZjOGEmaW5zaWQ9NTkzNA&amp;ptn=3&amp;ver=2&amp;hsh=3&amp;fclid=05d1e118-a09b-6db5-2c43-f289a1296c8a&amp;psq=hardware+vs+software&amp;u=a1aHR0cHM6Ly9ieWp1cy5jb20vZnJlZS1pYXMtcHJlcC9kaWZmZXJlbmNlLWJldHdlZW4taGFyZHdhcmUtYW5kLXNvZnR3YXJlLw&amp;ntb=1" TargetMode="External"/><Relationship Id="rId2" Type="http://schemas.openxmlformats.org/officeDocument/2006/relationships/diagramData" Target="../diagrams/data12.xml"/><Relationship Id="rId16" Type="http://schemas.openxmlformats.org/officeDocument/2006/relationships/hyperlink" Target="https://www.bing.com/ck/a?!&amp;&amp;p=7c51b7ffdf170cb7JmltdHM9MTcwNjE0MDgwMCZpZ3VpZD0wNWQxZTExOC1hMDliLTZkYjUtMmM0My1mMjg5YTEyOTZjOGEmaW5zaWQ9NTkzMw&amp;ptn=3&amp;ver=2&amp;hsh=3&amp;fclid=05d1e118-a09b-6db5-2c43-f289a1296c8a&amp;psq=hardware+vs+software&amp;u=a1aHR0cHM6Ly93d3cuemRuZXQuY29tL2VkdWNhdGlvbi9jb21wdXRlcnMtdGVjaC9oYXJkd2FyZS12cy1zb2Z0d2FyZS8&amp;ntb=1" TargetMode="External"/><Relationship Id="rId20" Type="http://schemas.openxmlformats.org/officeDocument/2006/relationships/hyperlink" Target="https://www.bing.com/ck/a?!&amp;&amp;p=c8fedfac6da84e70JmltdHM9MTcwNjE0MDgwMCZpZ3VpZD0wNWQxZTExOC1hMDliLTZkYjUtMmM0My1mMjg5YTEyOTZjOGEmaW5zaWQ9NTkzNw&amp;ptn=3&amp;ver=2&amp;hsh=3&amp;fclid=05d1e118-a09b-6db5-2c43-f289a1296c8a&amp;psq=hardware+vs+software&amp;u=a1aHR0cHM6Ly93d3cuY29tcHV0ZXJob3BlLmNvbS9pc3N1ZXMvY2gwMDAwMzkuaHRt&amp;ntb=1" TargetMode="Externa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openxmlformats.org/officeDocument/2006/relationships/hyperlink" Target="https://www.bing.com/ck/a?!&amp;&amp;p=66da9ec27c1231aeJmltdHM9MTcwNjE0MDgwMCZpZ3VpZD0wNWQxZTExOC1hMDliLTZkYjUtMmM0My1mMjg5YTEyOTZjOGEmaW5zaWQ9NTkyOA&amp;ptn=3&amp;ver=2&amp;hsh=3&amp;fclid=05d1e118-a09b-6db5-2c43-f289a1296c8a&amp;psq=hardware+vs+software&amp;u=a1aHR0cHM6Ly93d3cuYmJjLmNvLnVrL2JpdGVzaXplL2d1aWRlcy96N3FxbXNnL3JldmlzaW9uLzE&amp;ntb=1" TargetMode="External"/><Relationship Id="rId5" Type="http://schemas.openxmlformats.org/officeDocument/2006/relationships/diagramColors" Target="../diagrams/colors12.xml"/><Relationship Id="rId15" Type="http://schemas.openxmlformats.org/officeDocument/2006/relationships/hyperlink" Target="https://www.bing.com/ck/a?!&amp;&amp;p=aa1598878a29e4a6JmltdHM9MTcwNjE0MDgwMCZpZ3VpZD0wNWQxZTExOC1hMDliLTZkYjUtMmM0My1mMjg5YTEyOTZjOGEmaW5zaWQ9NTkzMg&amp;ptn=3&amp;ver=2&amp;hsh=3&amp;fclid=05d1e118-a09b-6db5-2c43-f289a1296c8a&amp;psq=hardware+vs+software&amp;u=a1aHR0cHM6Ly93d3cuemRuZXQuY29tL2VkdWNhdGlvbi9jb21wdXRlcnMtdGVjaC9oYXJkd2FyZS12cy1zb2Z0d2FyZS8&amp;ntb=1" TargetMode="External"/><Relationship Id="rId10" Type="http://schemas.openxmlformats.org/officeDocument/2006/relationships/hyperlink" Target="https://www.bing.com/ck/a?!&amp;&amp;p=cf06bc3b9e450a09JmltdHM9MTcwNjE0MDgwMCZpZ3VpZD0wNWQxZTExOC1hMDliLTZkYjUtMmM0My1mMjg5YTEyOTZjOGEmaW5zaWQ9NTkyNw&amp;ptn=3&amp;ver=2&amp;hsh=3&amp;fclid=05d1e118-a09b-6db5-2c43-f289a1296c8a&amp;psq=hardware+vs+software&amp;u=a1aHR0cHM6Ly9ieWp1cy5jb20vZnJlZS1pYXMtcHJlcC9kaWZmZXJlbmNlLWJldHdlZW4taGFyZHdhcmUtYW5kLXNvZnR3YXJlLw&amp;ntb=1" TargetMode="External"/><Relationship Id="rId19" Type="http://schemas.openxmlformats.org/officeDocument/2006/relationships/hyperlink" Target="https://www.bing.com/ck/a?!&amp;&amp;p=4a397dc679f1b319JmltdHM9MTcwNjE0MDgwMCZpZ3VpZD0wNWQxZTExOC1hMDliLTZkYjUtMmM0My1mMjg5YTEyOTZjOGEmaW5zaWQ9NTkzNg&amp;ptn=3&amp;ver=2&amp;hsh=3&amp;fclid=05d1e118-a09b-6db5-2c43-f289a1296c8a&amp;psq=hardware+vs+software&amp;u=a1aHR0cHM6Ly93d3cuY29tcHV0ZXJob3BlLmNvbS9pc3N1ZXMvY2gwMDAwMzkuaHRt&amp;ntb=1" TargetMode="External"/><Relationship Id="rId4" Type="http://schemas.openxmlformats.org/officeDocument/2006/relationships/diagramQuickStyle" Target="../diagrams/quickStyle12.xml"/><Relationship Id="rId9" Type="http://schemas.openxmlformats.org/officeDocument/2006/relationships/hyperlink" Target="https://www.bing.com/ck/a?!&amp;&amp;p=da7ec6f8b4b179e1JmltdHM9MTcwNjE0MDgwMCZpZ3VpZD0wNWQxZTExOC1hMDliLTZkYjUtMmM0My1mMjg5YTEyOTZjOGEmaW5zaWQ9NTkyNg&amp;ptn=3&amp;ver=2&amp;hsh=3&amp;fclid=05d1e118-a09b-6db5-2c43-f289a1296c8a&amp;psq=hardware+vs+software&amp;u=a1aHR0cHM6Ly9ieWp1cy5jb20vZnJlZS1pYXMtcHJlcC9kaWZmZXJlbmNlLWJldHdlZW4taGFyZHdhcmUtYW5kLXNvZnR3YXJlLw&amp;ntb=1" TargetMode="External"/><Relationship Id="rId14" Type="http://schemas.openxmlformats.org/officeDocument/2006/relationships/hyperlink" Target="https://www.bing.com/ck/a?!&amp;&amp;p=a1b9e794ebeeaa75JmltdHM9MTcwNjE0MDgwMCZpZ3VpZD0wNWQxZTExOC1hMDliLTZkYjUtMmM0My1mMjg5YTEyOTZjOGEmaW5zaWQ9NTkzMQ&amp;ptn=3&amp;ver=2&amp;hsh=3&amp;fclid=05d1e118-a09b-6db5-2c43-f289a1296c8a&amp;psq=hardware+vs+software&amp;u=a1aHR0cHM6Ly9ieWp1cy5jb20vZnJlZS1pYXMtcHJlcC9kaWZmZXJlbmNlLWJldHdlZW4taGFyZHdhcmUtYW5kLXNvZnR3YXJlLw&amp;ntb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193029636"/>
              </p:ext>
            </p:extLst>
          </p:nvPr>
        </p:nvGraphicFramePr>
        <p:xfrm>
          <a:off x="590006" y="208370"/>
          <a:ext cx="10515600" cy="649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477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4560136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2638697"/>
            <a:ext cx="10515600" cy="3538266"/>
          </a:xfrm>
        </p:spPr>
        <p:txBody>
          <a:bodyPr>
            <a:noAutofit/>
          </a:bodyPr>
          <a:lstStyle/>
          <a:p>
            <a:r>
              <a:rPr lang="en-GB" sz="4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used to build web applications or websites.14 Jan 2021What is the full form of PHP? The full form of PHP is Hypertext </a:t>
            </a:r>
            <a:r>
              <a:rPr lang="en-GB" sz="40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Preprocessor</a:t>
            </a:r>
            <a:r>
              <a:rPr lang="en-GB" sz="4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It was abbreviated previously as Personal Home Page. It is a programming language widely used to build web applications or websites.14 </a:t>
            </a:r>
            <a:endParaRPr lang="en-GB" sz="4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2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9196473"/>
              </p:ext>
            </p:extLst>
          </p:nvPr>
        </p:nvGraphicFramePr>
        <p:xfrm>
          <a:off x="1014273" y="391251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0" name="Content Placeholder 49" descr="Classic IBM PC Full | Explore wizzer2801's photos on Flickr.… | Flickr ..."/>
          <p:cNvPicPr>
            <a:picLocks noGrp="1" noChangeAspect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5985"/>
            <a:ext cx="5181600" cy="34706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" name="Content Placeholder 50" descr="Free vector graphic: &lt;strong&gt;Computer&lt;/strong&gt;, Notebook, Laptop - Free Image on Pixabay ..."/>
          <p:cNvPicPr>
            <a:picLocks noGrp="1" noChangeAspect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073" y="1825625"/>
            <a:ext cx="498185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11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48162044"/>
              </p:ext>
            </p:extLst>
          </p:nvPr>
        </p:nvGraphicFramePr>
        <p:xfrm>
          <a:off x="839788" y="1580607"/>
          <a:ext cx="4202475" cy="359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 keyboard comes in different formats to house the letters, characters, and symbols that you use to input text into a computer or </a:t>
            </a:r>
            <a:r>
              <a:rPr lang="en-GB" dirty="0" smtClean="0"/>
              <a:t>smartphone</a:t>
            </a:r>
          </a:p>
          <a:p>
            <a:r>
              <a:rPr lang="en-GB" dirty="0" smtClean="0"/>
              <a:t>QWERTY vs. Alternative Keyboard Layouts: QWERTY is the most common keyboard layout, but there are alternative layouts such as Dvorak and </a:t>
            </a:r>
            <a:r>
              <a:rPr lang="en-GB" dirty="0" err="1" smtClean="0"/>
              <a:t>Colemak</a:t>
            </a:r>
            <a:r>
              <a:rPr lang="en-GB" dirty="0" smtClean="0"/>
              <a:t> that claim to be more efficient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674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56092671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keyboard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 wireless keyboard is a computer keyboard that allows the user to communicate with computers, 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4000" dirty="0" smtClean="0"/>
              <a:t>mouse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A mouse is a small rodent. Characteristically, mice are known to have a pointed snout, small rounded ears, a body-length scaly tail, and a high breeding rate</a:t>
            </a:r>
          </a:p>
        </p:txBody>
      </p:sp>
    </p:spTree>
    <p:extLst>
      <p:ext uri="{BB962C8B-B14F-4D97-AF65-F5344CB8AC3E}">
        <p14:creationId xmlns:p14="http://schemas.microsoft.com/office/powerpoint/2010/main" val="18330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94651196"/>
              </p:ext>
            </p:extLst>
          </p:nvPr>
        </p:nvGraphicFramePr>
        <p:xfrm>
          <a:off x="839788" y="457200"/>
          <a:ext cx="3932237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Content Placeholder 9" descr="Free Images : information technology, computer &lt;strong&gt;mouse&lt;/strong&gt;, electronic device ...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Mouse</a:t>
            </a:r>
          </a:p>
          <a:p>
            <a:r>
              <a:rPr lang="en-GB" dirty="0" smtClean="0">
                <a:effectLst/>
              </a:rPr>
              <a:t>Viewing Definition section. More definitions.</a:t>
            </a:r>
          </a:p>
          <a:p>
            <a:r>
              <a:rPr lang="en-GB" dirty="0" smtClean="0">
                <a:effectLst/>
              </a:rPr>
              <a:t>Mouse</a:t>
            </a:r>
          </a:p>
          <a:p>
            <a:r>
              <a:rPr lang="en-GB" dirty="0" smtClean="0">
                <a:effectLst/>
              </a:rPr>
              <a:t>noun</a:t>
            </a:r>
          </a:p>
          <a:p>
            <a:r>
              <a:rPr lang="en-GB" dirty="0" smtClean="0">
                <a:effectLst/>
              </a:rPr>
              <a:t>a small rodent that typically has a pointed snout, relatively large ears and eyes, and a long tail.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643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93321590"/>
              </p:ext>
            </p:extLst>
          </p:nvPr>
        </p:nvGraphicFramePr>
        <p:xfrm>
          <a:off x="839788" y="457200"/>
          <a:ext cx="3932237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6" b="19736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Transistor computer</a:t>
            </a:r>
          </a:p>
          <a:p>
            <a:r>
              <a:rPr lang="en-GB" sz="2400" b="1" dirty="0" smtClean="0">
                <a:effectLst/>
              </a:rPr>
              <a:t>A transistor computer, now often called a second-generation computer, is a computer which uses discrete transistors instead of vacuum tubes. The first generation of electronic computers </a:t>
            </a:r>
          </a:p>
          <a:p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0263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26635927"/>
              </p:ext>
            </p:extLst>
          </p:nvPr>
        </p:nvGraphicFramePr>
        <p:xfrm>
          <a:off x="839788" y="457200"/>
          <a:ext cx="3932237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15770"/>
            <a:ext cx="3932237" cy="3053217"/>
          </a:xfrm>
        </p:spPr>
        <p:txBody>
          <a:bodyPr>
            <a:normAutofit/>
          </a:bodyPr>
          <a:lstStyle/>
          <a:p>
            <a:r>
              <a:rPr lang="en-GB" sz="3200" dirty="0"/>
              <a:t>Technology Expert Last updated: 13 July, 2015 Disclosure Why Trust Us What Does Third Generation Computers </a:t>
            </a:r>
          </a:p>
        </p:txBody>
      </p:sp>
      <p:pic>
        <p:nvPicPr>
          <p:cNvPr id="1030" name="Picture 6" descr="Third Generation of Computer information – Eazzyone">
            <a:hlinkClick r:id="rId7" tooltip="https://eazzyone.com/third-generation-of-computer-information/&#10;Images may be subjected to copyright.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 bwMode="auto"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42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34576646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 13"/>
          <p:cNvGraphicFramePr/>
          <p:nvPr/>
        </p:nvGraphicFramePr>
        <p:xfrm>
          <a:off x="839788" y="1423851"/>
          <a:ext cx="5157787" cy="783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In the </a:t>
            </a:r>
            <a:r>
              <a:rPr lang="en-GB" dirty="0" err="1"/>
              <a:t>analog</a:t>
            </a:r>
            <a:r>
              <a:rPr lang="en-GB" dirty="0"/>
              <a:t> world of continuously varying frequencies, a transistor amplifies a weak electrical signal to drive a speaker. In the digital world, a transistor is an on/off switch and the fundamental building block of computer circuitry. Like a light switch on the wall, a transistor either prevents or allows current to flow through.</a:t>
            </a:r>
          </a:p>
          <a:p>
            <a:r>
              <a:rPr lang="en-GB" b="1" dirty="0"/>
              <a:t>The Foundation of All A</a:t>
            </a:r>
          </a:p>
          <a:p>
            <a:endParaRPr lang="en-GB" dirty="0"/>
          </a:p>
        </p:txBody>
      </p:sp>
      <p:graphicFrame>
        <p:nvGraphicFramePr>
          <p:cNvPr id="15" name="Diagram 14"/>
          <p:cNvGraphicFramePr/>
          <p:nvPr/>
        </p:nvGraphicFramePr>
        <p:xfrm>
          <a:off x="6172200" y="1423851"/>
          <a:ext cx="5183188" cy="783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Instead of using individual transistors, the computers made in the third …</a:t>
            </a:r>
          </a:p>
          <a:p>
            <a:r>
              <a:rPr lang="en-GB" dirty="0"/>
              <a:t>As compared to second-generation computers, 3rd generation computers …</a:t>
            </a:r>
          </a:p>
          <a:p>
            <a:r>
              <a:rPr lang="en-GB" dirty="0"/>
              <a:t>High-level programming languages such as ALGOL-68, FORTRAN-II TO IV, …</a:t>
            </a:r>
          </a:p>
          <a:p>
            <a:r>
              <a:rPr lang="en-GB" dirty="0"/>
              <a:t>These computers were introduced with magnetic.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6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70759662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7"/>
              </a:rPr>
              <a:t>Hardware and software are </a:t>
            </a:r>
            <a:r>
              <a:rPr lang="en-GB" b="1" dirty="0">
                <a:hlinkClick r:id="rId7"/>
              </a:rPr>
              <a:t>two categories of a computer system</a:t>
            </a:r>
            <a:r>
              <a:rPr lang="en-GB" b="1" baseline="30000" dirty="0">
                <a:hlinkClick r:id="rId8"/>
              </a:rPr>
              <a:t>1</a:t>
            </a:r>
            <a:r>
              <a:rPr lang="en-GB" dirty="0"/>
              <a:t>. </a:t>
            </a:r>
            <a:r>
              <a:rPr lang="en-GB" dirty="0">
                <a:hlinkClick r:id="rId9"/>
              </a:rPr>
              <a:t>Hardware is the </a:t>
            </a:r>
            <a:r>
              <a:rPr lang="en-GB" b="1" dirty="0">
                <a:hlinkClick r:id="rId9"/>
              </a:rPr>
              <a:t>physical and visible components of a computer</a:t>
            </a:r>
            <a:r>
              <a:rPr lang="en-GB" b="1" baseline="30000" dirty="0">
                <a:hlinkClick r:id="rId10"/>
              </a:rPr>
              <a:t>1</a:t>
            </a:r>
            <a:r>
              <a:rPr lang="en-GB" dirty="0"/>
              <a:t>, </a:t>
            </a:r>
            <a:r>
              <a:rPr lang="en-GB" dirty="0">
                <a:hlinkClick r:id="rId11"/>
              </a:rPr>
              <a:t>such as a monitor, CPU, keyboard and mouse</a:t>
            </a:r>
            <a:r>
              <a:rPr lang="en-GB" b="1" baseline="30000" dirty="0">
                <a:hlinkClick r:id="rId12"/>
              </a:rPr>
              <a:t>2</a:t>
            </a:r>
            <a:r>
              <a:rPr lang="en-GB" b="1" baseline="30000" dirty="0">
                <a:hlinkClick r:id="rId13"/>
              </a:rPr>
              <a:t>3</a:t>
            </a:r>
            <a:r>
              <a:rPr lang="en-GB" b="1" baseline="30000" dirty="0">
                <a:hlinkClick r:id="rId14"/>
              </a:rPr>
              <a:t>1</a:t>
            </a:r>
            <a:r>
              <a:rPr lang="en-GB" dirty="0"/>
              <a:t>. </a:t>
            </a:r>
            <a:r>
              <a:rPr lang="en-GB" dirty="0">
                <a:hlinkClick r:id="rId15"/>
              </a:rPr>
              <a:t>Software is a </a:t>
            </a:r>
            <a:r>
              <a:rPr lang="en-GB" b="1" dirty="0">
                <a:hlinkClick r:id="rId15"/>
              </a:rPr>
              <a:t>set of instructions that tell the hardware what to do and how to do it</a:t>
            </a:r>
            <a:r>
              <a:rPr lang="en-GB" b="1" baseline="30000" dirty="0">
                <a:hlinkClick r:id="rId16"/>
              </a:rPr>
              <a:t>3</a:t>
            </a:r>
            <a:r>
              <a:rPr lang="en-GB" b="1" baseline="30000" dirty="0">
                <a:hlinkClick r:id="rId17"/>
              </a:rPr>
              <a:t>1</a:t>
            </a:r>
            <a:r>
              <a:rPr lang="en-GB" b="1" baseline="30000" dirty="0">
                <a:hlinkClick r:id="rId18"/>
              </a:rPr>
              <a:t>4</a:t>
            </a:r>
            <a:r>
              <a:rPr lang="en-GB" dirty="0"/>
              <a:t>. </a:t>
            </a:r>
            <a:r>
              <a:rPr lang="en-GB" dirty="0">
                <a:hlinkClick r:id="rId19"/>
              </a:rPr>
              <a:t>Software is installed on the computer's hard drive and cannot be touched</a:t>
            </a:r>
            <a:r>
              <a:rPr lang="en-GB" b="1" baseline="30000" dirty="0">
                <a:hlinkClick r:id="rId20"/>
              </a:rPr>
              <a:t>5</a:t>
            </a:r>
            <a:r>
              <a:rPr lang="en-GB" dirty="0"/>
              <a:t>. </a:t>
            </a:r>
            <a:r>
              <a:rPr lang="en-GB" dirty="0">
                <a:hlinkClick r:id="rId21"/>
              </a:rPr>
              <a:t>Hardware and software </a:t>
            </a:r>
            <a:r>
              <a:rPr lang="en-GB" b="1" dirty="0">
                <a:hlinkClick r:id="rId21"/>
              </a:rPr>
              <a:t>need each other to function properly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2947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68506637"/>
              </p:ext>
            </p:extLst>
          </p:nvPr>
        </p:nvGraphicFramePr>
        <p:xfrm>
          <a:off x="666206" y="365125"/>
          <a:ext cx="10687594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is a collection of</a:t>
            </a:r>
            <a:r>
              <a:rPr lang="en-GB" b="1" dirty="0"/>
              <a:t> data</a:t>
            </a:r>
            <a:r>
              <a:rPr lang="en-GB" dirty="0"/>
              <a:t> that is given to the computer to complete a particular task. The chart below describes the types of software: Above is the diagram of types of software. Now we will briefly describe each type and its subtypes: 1. System Software 1.1. Operating System 1.2. Language Processor 1.3. Device Driver 2. Application Software 2.1. </a:t>
            </a:r>
            <a:r>
              <a:rPr lang="en-GB"/>
              <a:t>...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500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873250652"/>
              </p:ext>
            </p:extLst>
          </p:nvPr>
        </p:nvGraphicFramePr>
        <p:xfrm>
          <a:off x="838200" y="365125"/>
          <a:ext cx="7064829" cy="261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452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56</TotalTime>
  <Words>609</Words>
  <Application>Microsoft Office PowerPoint</Application>
  <PresentationFormat>Widescreen</PresentationFormat>
  <Paragraphs>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computer</dc:title>
  <dc:creator>mainpc</dc:creator>
  <cp:lastModifiedBy>mainpc</cp:lastModifiedBy>
  <cp:revision>8</cp:revision>
  <dcterms:created xsi:type="dcterms:W3CDTF">2024-01-24T10:28:53Z</dcterms:created>
  <dcterms:modified xsi:type="dcterms:W3CDTF">2024-01-25T10:17:19Z</dcterms:modified>
</cp:coreProperties>
</file>